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6770" r:id="rId5"/>
    <p:sldId id="6772" r:id="rId6"/>
    <p:sldId id="6707" r:id="rId7"/>
    <p:sldId id="6774" r:id="rId8"/>
    <p:sldId id="6775" r:id="rId9"/>
    <p:sldId id="6771" r:id="rId10"/>
    <p:sldId id="327" r:id="rId11"/>
    <p:sldId id="6773" r:id="rId1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352"/>
    <a:srgbClr val="FDAA03"/>
    <a:srgbClr val="FF9933"/>
    <a:srgbClr val="FFD864"/>
    <a:srgbClr val="F8B90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00E13-5DBE-4BB2-84F9-2A77476AC7D0}" v="16" dt="2019-11-07T18:36:30.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49" autoAdjust="0"/>
    <p:restoredTop sz="95324" autoAdjust="0"/>
  </p:normalViewPr>
  <p:slideViewPr>
    <p:cSldViewPr snapToGrid="0">
      <p:cViewPr varScale="1">
        <p:scale>
          <a:sx n="127" d="100"/>
          <a:sy n="127" d="100"/>
        </p:scale>
        <p:origin x="440" y="184"/>
      </p:cViewPr>
      <p:guideLst/>
    </p:cSldViewPr>
  </p:slideViewPr>
  <p:notesTextViewPr>
    <p:cViewPr>
      <p:scale>
        <a:sx n="1" d="1"/>
        <a:sy n="1" d="1"/>
      </p:scale>
      <p:origin x="0" y="0"/>
    </p:cViewPr>
  </p:notesTextViewPr>
  <p:sorterViewPr>
    <p:cViewPr>
      <p:scale>
        <a:sx n="30" d="100"/>
        <a:sy n="30" d="100"/>
      </p:scale>
      <p:origin x="0" y="0"/>
    </p:cViewPr>
  </p:sorterViewPr>
  <p:notesViewPr>
    <p:cSldViewPr snapToGrid="0">
      <p:cViewPr varScale="1">
        <p:scale>
          <a:sx n="60" d="100"/>
          <a:sy n="60" d="100"/>
        </p:scale>
        <p:origin x="25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692FB-B8D8-4F11-810B-BC8314678BD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CB4693D-3441-4E92-A56B-0629229A0B2C}">
      <dgm:prSet phldrT="[Text]" custT="1"/>
      <dgm:spPr>
        <a:solidFill>
          <a:schemeClr val="accent1"/>
        </a:solidFill>
        <a:effectLst>
          <a:outerShdw blurRad="50800" dist="38100" dir="2700000" algn="tl" rotWithShape="0">
            <a:prstClr val="black">
              <a:alpha val="20000"/>
            </a:prstClr>
          </a:outerShdw>
        </a:effectLst>
      </dgm:spPr>
      <dgm:t>
        <a:bodyPr lIns="108000" tIns="108000" rIns="108000" bIns="108000"/>
        <a:lstStyle/>
        <a:p>
          <a:pPr>
            <a:lnSpc>
              <a:spcPct val="100000"/>
            </a:lnSpc>
          </a:pPr>
          <a:r>
            <a:rPr lang="en-AU" sz="1500" b="1" dirty="0"/>
            <a:t>R9 500 per submission</a:t>
          </a:r>
        </a:p>
      </dgm:t>
    </dgm:pt>
    <dgm:pt modelId="{CD1762CB-9F53-45FC-A828-32EF7BE6FCC7}" type="parTrans" cxnId="{36B7F862-E4C4-4681-B39C-C5D12E80F913}">
      <dgm:prSet/>
      <dgm:spPr/>
      <dgm:t>
        <a:bodyPr/>
        <a:lstStyle/>
        <a:p>
          <a:endParaRPr lang="en-US" sz="1500"/>
        </a:p>
      </dgm:t>
    </dgm:pt>
    <dgm:pt modelId="{3633BCFC-82D9-4BDA-9BDD-EDA85121F746}" type="sibTrans" cxnId="{36B7F862-E4C4-4681-B39C-C5D12E80F913}">
      <dgm:prSet/>
      <dgm:spPr/>
      <dgm:t>
        <a:bodyPr/>
        <a:lstStyle/>
        <a:p>
          <a:endParaRPr lang="en-US" sz="1500"/>
        </a:p>
      </dgm:t>
    </dgm:pt>
    <dgm:pt modelId="{3EF13513-715E-48E1-8CB9-0F59077E653F}">
      <dgm:prSet phldrT="[Text]" custT="1"/>
      <dgm:spPr>
        <a:solidFill>
          <a:schemeClr val="accent5"/>
        </a:solidFill>
        <a:effectLst>
          <a:outerShdw blurRad="50800" dist="38100" dir="2700000" algn="tl" rotWithShape="0">
            <a:prstClr val="black">
              <a:alpha val="20000"/>
            </a:prstClr>
          </a:outerShdw>
        </a:effectLst>
      </dgm:spPr>
      <dgm:t>
        <a:bodyPr lIns="108000" tIns="108000" rIns="108000" bIns="108000"/>
        <a:lstStyle/>
        <a:p>
          <a:pPr>
            <a:lnSpc>
              <a:spcPct val="100000"/>
            </a:lnSpc>
          </a:pPr>
          <a:r>
            <a:rPr lang="en-AU" sz="1500" b="1" dirty="0"/>
            <a:t>Depending on CIPC rules, submissions may include dormant companies</a:t>
          </a:r>
        </a:p>
      </dgm:t>
    </dgm:pt>
    <dgm:pt modelId="{DD8C6544-CF1A-407F-BE96-12C2483F2CE8}" type="parTrans" cxnId="{A81CB71E-0BB6-4DC5-B7B1-A99BDF530986}">
      <dgm:prSet/>
      <dgm:spPr/>
      <dgm:t>
        <a:bodyPr/>
        <a:lstStyle/>
        <a:p>
          <a:endParaRPr lang="en-US" sz="1500"/>
        </a:p>
      </dgm:t>
    </dgm:pt>
    <dgm:pt modelId="{02D3C92A-BAD7-47B7-AA09-EEB17D28851A}" type="sibTrans" cxnId="{A81CB71E-0BB6-4DC5-B7B1-A99BDF530986}">
      <dgm:prSet/>
      <dgm:spPr/>
      <dgm:t>
        <a:bodyPr/>
        <a:lstStyle/>
        <a:p>
          <a:endParaRPr lang="en-US" sz="1500"/>
        </a:p>
      </dgm:t>
    </dgm:pt>
    <dgm:pt modelId="{1CEC2256-ED24-45B5-8570-AAB3F67560A7}">
      <dgm:prSet phldrT="[Text]" custT="1"/>
      <dgm:spPr>
        <a:solidFill>
          <a:schemeClr val="tx2"/>
        </a:solidFill>
        <a:effectLst>
          <a:outerShdw blurRad="50800" dist="38100" dir="2700000" algn="tl" rotWithShape="0">
            <a:prstClr val="black">
              <a:alpha val="20000"/>
            </a:prstClr>
          </a:outerShdw>
        </a:effectLst>
      </dgm:spPr>
      <dgm:t>
        <a:bodyPr lIns="108000" tIns="108000" rIns="108000" bIns="108000"/>
        <a:lstStyle/>
        <a:p>
          <a:pPr algn="ctr">
            <a:lnSpc>
              <a:spcPct val="100000"/>
            </a:lnSpc>
            <a:spcAft>
              <a:spcPts val="0"/>
            </a:spcAft>
          </a:pPr>
          <a:endParaRPr lang="en-AU" sz="1500" b="1" dirty="0"/>
        </a:p>
        <a:p>
          <a:pPr algn="ctr">
            <a:lnSpc>
              <a:spcPct val="100000"/>
            </a:lnSpc>
            <a:spcAft>
              <a:spcPts val="0"/>
            </a:spcAft>
          </a:pPr>
          <a:r>
            <a:rPr lang="en-AU" sz="1500" b="1" dirty="0"/>
            <a:t>Discounts on a sliding scale</a:t>
          </a:r>
        </a:p>
        <a:p>
          <a:pPr algn="ctr">
            <a:lnSpc>
              <a:spcPct val="100000"/>
            </a:lnSpc>
            <a:spcAft>
              <a:spcPts val="0"/>
            </a:spcAft>
          </a:pPr>
          <a:r>
            <a:rPr lang="en-AU" sz="1500" dirty="0"/>
            <a:t> </a:t>
          </a:r>
          <a:r>
            <a:rPr lang="en-AU" sz="1200" dirty="0"/>
            <a:t>- +10 submissions: 5%</a:t>
          </a:r>
        </a:p>
        <a:p>
          <a:pPr algn="ctr">
            <a:lnSpc>
              <a:spcPct val="100000"/>
            </a:lnSpc>
            <a:spcAft>
              <a:spcPts val="0"/>
            </a:spcAft>
          </a:pPr>
          <a:r>
            <a:rPr lang="en-AU" sz="1200" dirty="0"/>
            <a:t> - +20 submissions: 10%   </a:t>
          </a:r>
        </a:p>
        <a:p>
          <a:pPr algn="ctr">
            <a:lnSpc>
              <a:spcPct val="100000"/>
            </a:lnSpc>
            <a:spcAft>
              <a:spcPts val="0"/>
            </a:spcAft>
          </a:pPr>
          <a:r>
            <a:rPr lang="en-AU" sz="1200" dirty="0"/>
            <a:t> - +30 submissions: 15% </a:t>
          </a:r>
        </a:p>
      </dgm:t>
    </dgm:pt>
    <dgm:pt modelId="{1162228D-0FBA-4053-B2A7-0B7044521FE1}" type="parTrans" cxnId="{1D78E48A-FE92-40F3-A4A8-3FF0E902E977}">
      <dgm:prSet/>
      <dgm:spPr/>
      <dgm:t>
        <a:bodyPr/>
        <a:lstStyle/>
        <a:p>
          <a:endParaRPr lang="en-US" sz="1500"/>
        </a:p>
      </dgm:t>
    </dgm:pt>
    <dgm:pt modelId="{D6F86655-EBF4-48F2-B2E3-FA5CE99856A4}" type="sibTrans" cxnId="{1D78E48A-FE92-40F3-A4A8-3FF0E902E977}">
      <dgm:prSet/>
      <dgm:spPr/>
      <dgm:t>
        <a:bodyPr/>
        <a:lstStyle/>
        <a:p>
          <a:endParaRPr lang="en-US" sz="1500"/>
        </a:p>
      </dgm:t>
    </dgm:pt>
    <dgm:pt modelId="{02D971E2-18B8-4438-AC24-9C1B4502B7EA}">
      <dgm:prSet phldrT="[Text]" custT="1"/>
      <dgm:spPr>
        <a:solidFill>
          <a:schemeClr val="bg2">
            <a:lumMod val="20000"/>
            <a:lumOff val="80000"/>
          </a:schemeClr>
        </a:solidFill>
        <a:effectLst>
          <a:outerShdw blurRad="50800" dist="38100" dir="2700000" algn="tl" rotWithShape="0">
            <a:prstClr val="black">
              <a:alpha val="20000"/>
            </a:prstClr>
          </a:outerShdw>
        </a:effectLst>
      </dgm:spPr>
      <dgm:t>
        <a:bodyPr lIns="108000" tIns="108000" rIns="108000" bIns="108000"/>
        <a:lstStyle/>
        <a:p>
          <a:pPr>
            <a:lnSpc>
              <a:spcPct val="100000"/>
            </a:lnSpc>
          </a:pPr>
          <a:r>
            <a:rPr lang="en-AU" sz="1500" b="1" dirty="0">
              <a:solidFill>
                <a:schemeClr val="tx1"/>
              </a:solidFill>
            </a:rPr>
            <a:t>Pre-Tagged Templates</a:t>
          </a:r>
        </a:p>
      </dgm:t>
    </dgm:pt>
    <dgm:pt modelId="{D3B412C2-B577-4EA4-9942-9ABEF2547EB7}" type="parTrans" cxnId="{C3BB8AC3-AB2B-4F68-B99E-DC1E979B8993}">
      <dgm:prSet/>
      <dgm:spPr/>
      <dgm:t>
        <a:bodyPr/>
        <a:lstStyle/>
        <a:p>
          <a:endParaRPr lang="en-US" sz="1500"/>
        </a:p>
      </dgm:t>
    </dgm:pt>
    <dgm:pt modelId="{C5756BEF-77F9-4DDA-8A3F-196F625D63A1}" type="sibTrans" cxnId="{C3BB8AC3-AB2B-4F68-B99E-DC1E979B8993}">
      <dgm:prSet/>
      <dgm:spPr/>
      <dgm:t>
        <a:bodyPr/>
        <a:lstStyle/>
        <a:p>
          <a:endParaRPr lang="en-US" sz="1500"/>
        </a:p>
      </dgm:t>
    </dgm:pt>
    <dgm:pt modelId="{28E7F388-AE83-4E27-ABAF-3BF9D2C008D0}">
      <dgm:prSet phldrT="[Text]" custT="1"/>
      <dgm:spPr>
        <a:solidFill>
          <a:schemeClr val="bg2">
            <a:lumMod val="60000"/>
            <a:lumOff val="40000"/>
          </a:schemeClr>
        </a:solidFill>
        <a:effectLst>
          <a:outerShdw blurRad="50800" dist="38100" dir="2700000" algn="tl" rotWithShape="0">
            <a:prstClr val="black">
              <a:alpha val="20000"/>
            </a:prstClr>
          </a:outerShdw>
        </a:effectLst>
      </dgm:spPr>
      <dgm:t>
        <a:bodyPr lIns="108000" tIns="108000" rIns="108000" bIns="108000"/>
        <a:lstStyle/>
        <a:p>
          <a:pPr>
            <a:lnSpc>
              <a:spcPct val="100000"/>
            </a:lnSpc>
          </a:pPr>
          <a:r>
            <a:rPr lang="en-AU" sz="1500" b="1" dirty="0">
              <a:solidFill>
                <a:schemeClr val="tx1"/>
              </a:solidFill>
            </a:rPr>
            <a:t>15 Days lead time for </a:t>
          </a:r>
          <a:br>
            <a:rPr lang="en-AU" sz="1500" b="1" dirty="0">
              <a:solidFill>
                <a:schemeClr val="tx1"/>
              </a:solidFill>
            </a:rPr>
          </a:br>
          <a:r>
            <a:rPr lang="en-AU" sz="1500" b="1" dirty="0">
              <a:solidFill>
                <a:schemeClr val="tx1"/>
              </a:solidFill>
            </a:rPr>
            <a:t>completed templates</a:t>
          </a:r>
        </a:p>
      </dgm:t>
    </dgm:pt>
    <dgm:pt modelId="{371437DE-5D89-423B-8E0B-0D62F5630773}" type="parTrans" cxnId="{65DED158-33D0-4AC3-BDFC-7ECB3570AA8F}">
      <dgm:prSet/>
      <dgm:spPr/>
      <dgm:t>
        <a:bodyPr/>
        <a:lstStyle/>
        <a:p>
          <a:endParaRPr lang="en-US" sz="1500"/>
        </a:p>
      </dgm:t>
    </dgm:pt>
    <dgm:pt modelId="{CFD99112-8FE1-4E20-9505-9989AB1EAD1B}" type="sibTrans" cxnId="{65DED158-33D0-4AC3-BDFC-7ECB3570AA8F}">
      <dgm:prSet/>
      <dgm:spPr/>
      <dgm:t>
        <a:bodyPr/>
        <a:lstStyle/>
        <a:p>
          <a:endParaRPr lang="en-US" sz="1500"/>
        </a:p>
      </dgm:t>
    </dgm:pt>
    <dgm:pt modelId="{E960C192-5207-4195-9457-49C4FC77E613}">
      <dgm:prSet phldrT="[Text]" custT="1"/>
      <dgm:spPr>
        <a:solidFill>
          <a:schemeClr val="bg2"/>
        </a:solidFill>
        <a:effectLst>
          <a:outerShdw blurRad="50800" dist="38100" dir="2700000" algn="tl" rotWithShape="0">
            <a:prstClr val="black">
              <a:alpha val="20000"/>
            </a:prstClr>
          </a:outerShdw>
        </a:effectLst>
      </dgm:spPr>
      <dgm:t>
        <a:bodyPr lIns="108000" tIns="108000" rIns="108000" bIns="108000"/>
        <a:lstStyle/>
        <a:p>
          <a:pPr>
            <a:lnSpc>
              <a:spcPct val="100000"/>
            </a:lnSpc>
          </a:pPr>
          <a:r>
            <a:rPr lang="en-AU" sz="1500" b="1" dirty="0">
              <a:solidFill>
                <a:schemeClr val="tx1"/>
              </a:solidFill>
            </a:rPr>
            <a:t>Company Secretary sign off required prior to submission</a:t>
          </a:r>
        </a:p>
      </dgm:t>
    </dgm:pt>
    <dgm:pt modelId="{AE980055-5CE4-484D-A151-638DEB9FEADF}" type="parTrans" cxnId="{12A2689B-2D96-4610-A7DE-9BD782958B11}">
      <dgm:prSet/>
      <dgm:spPr/>
      <dgm:t>
        <a:bodyPr/>
        <a:lstStyle/>
        <a:p>
          <a:endParaRPr lang="en-US" sz="1500"/>
        </a:p>
      </dgm:t>
    </dgm:pt>
    <dgm:pt modelId="{1148F62A-D660-4EFE-A7FC-2E11F1037979}" type="sibTrans" cxnId="{12A2689B-2D96-4610-A7DE-9BD782958B11}">
      <dgm:prSet/>
      <dgm:spPr/>
      <dgm:t>
        <a:bodyPr/>
        <a:lstStyle/>
        <a:p>
          <a:endParaRPr lang="en-US" sz="1500"/>
        </a:p>
      </dgm:t>
    </dgm:pt>
    <dgm:pt modelId="{18F7AD7D-9D8D-4E00-A39D-8816BD556670}" type="pres">
      <dgm:prSet presAssocID="{C90692FB-B8D8-4F11-810B-BC8314678BD9}" presName="diagram" presStyleCnt="0">
        <dgm:presLayoutVars>
          <dgm:dir/>
          <dgm:resizeHandles val="exact"/>
        </dgm:presLayoutVars>
      </dgm:prSet>
      <dgm:spPr/>
    </dgm:pt>
    <dgm:pt modelId="{D6C23019-3562-4A9F-A5BE-866E75BDDDE7}" type="pres">
      <dgm:prSet presAssocID="{3CB4693D-3441-4E92-A56B-0629229A0B2C}" presName="node" presStyleLbl="node1" presStyleIdx="0" presStyleCnt="6">
        <dgm:presLayoutVars>
          <dgm:bulletEnabled val="1"/>
        </dgm:presLayoutVars>
      </dgm:prSet>
      <dgm:spPr>
        <a:prstGeom prst="rect">
          <a:avLst/>
        </a:prstGeom>
      </dgm:spPr>
    </dgm:pt>
    <dgm:pt modelId="{8F9F2D5F-E541-47B9-BA1D-5DA620A7A0F6}" type="pres">
      <dgm:prSet presAssocID="{3633BCFC-82D9-4BDA-9BDD-EDA85121F746}" presName="sibTrans" presStyleCnt="0"/>
      <dgm:spPr/>
    </dgm:pt>
    <dgm:pt modelId="{95B16DDF-DFFC-4A80-B364-289D85C0C2B9}" type="pres">
      <dgm:prSet presAssocID="{3EF13513-715E-48E1-8CB9-0F59077E653F}" presName="node" presStyleLbl="node1" presStyleIdx="1" presStyleCnt="6">
        <dgm:presLayoutVars>
          <dgm:bulletEnabled val="1"/>
        </dgm:presLayoutVars>
      </dgm:prSet>
      <dgm:spPr>
        <a:prstGeom prst="rect">
          <a:avLst/>
        </a:prstGeom>
      </dgm:spPr>
    </dgm:pt>
    <dgm:pt modelId="{E453ED93-85D9-42D8-B946-4014DA5A13EF}" type="pres">
      <dgm:prSet presAssocID="{02D3C92A-BAD7-47B7-AA09-EEB17D28851A}" presName="sibTrans" presStyleCnt="0"/>
      <dgm:spPr/>
    </dgm:pt>
    <dgm:pt modelId="{B429421F-5DF0-4D64-8EDE-59B5ED9FC341}" type="pres">
      <dgm:prSet presAssocID="{1CEC2256-ED24-45B5-8570-AAB3F67560A7}" presName="node" presStyleLbl="node1" presStyleIdx="2" presStyleCnt="6">
        <dgm:presLayoutVars>
          <dgm:bulletEnabled val="1"/>
        </dgm:presLayoutVars>
      </dgm:prSet>
      <dgm:spPr>
        <a:prstGeom prst="rect">
          <a:avLst/>
        </a:prstGeom>
      </dgm:spPr>
    </dgm:pt>
    <dgm:pt modelId="{533A0158-17AE-4429-9AED-153FA09DBED6}" type="pres">
      <dgm:prSet presAssocID="{D6F86655-EBF4-48F2-B2E3-FA5CE99856A4}" presName="sibTrans" presStyleCnt="0"/>
      <dgm:spPr/>
    </dgm:pt>
    <dgm:pt modelId="{D7CC578F-8117-4C83-8723-27B8EDB30283}" type="pres">
      <dgm:prSet presAssocID="{02D971E2-18B8-4438-AC24-9C1B4502B7EA}" presName="node" presStyleLbl="node1" presStyleIdx="3" presStyleCnt="6">
        <dgm:presLayoutVars>
          <dgm:bulletEnabled val="1"/>
        </dgm:presLayoutVars>
      </dgm:prSet>
      <dgm:spPr>
        <a:prstGeom prst="rect">
          <a:avLst/>
        </a:prstGeom>
      </dgm:spPr>
    </dgm:pt>
    <dgm:pt modelId="{6E4E5264-76FD-4772-92DC-29592849159B}" type="pres">
      <dgm:prSet presAssocID="{C5756BEF-77F9-4DDA-8A3F-196F625D63A1}" presName="sibTrans" presStyleCnt="0"/>
      <dgm:spPr/>
    </dgm:pt>
    <dgm:pt modelId="{D3F5E50E-7CB8-48CE-8428-13734DA5CA10}" type="pres">
      <dgm:prSet presAssocID="{28E7F388-AE83-4E27-ABAF-3BF9D2C008D0}" presName="node" presStyleLbl="node1" presStyleIdx="4" presStyleCnt="6">
        <dgm:presLayoutVars>
          <dgm:bulletEnabled val="1"/>
        </dgm:presLayoutVars>
      </dgm:prSet>
      <dgm:spPr>
        <a:prstGeom prst="rect">
          <a:avLst/>
        </a:prstGeom>
      </dgm:spPr>
    </dgm:pt>
    <dgm:pt modelId="{23CBBA39-7B40-4E77-94B9-B60D5224DE3C}" type="pres">
      <dgm:prSet presAssocID="{CFD99112-8FE1-4E20-9505-9989AB1EAD1B}" presName="sibTrans" presStyleCnt="0"/>
      <dgm:spPr/>
    </dgm:pt>
    <dgm:pt modelId="{6B72999E-5A25-4D6D-A12B-B65497203D31}" type="pres">
      <dgm:prSet presAssocID="{E960C192-5207-4195-9457-49C4FC77E613}" presName="node" presStyleLbl="node1" presStyleIdx="5" presStyleCnt="6">
        <dgm:presLayoutVars>
          <dgm:bulletEnabled val="1"/>
        </dgm:presLayoutVars>
      </dgm:prSet>
      <dgm:spPr>
        <a:prstGeom prst="rect">
          <a:avLst/>
        </a:prstGeom>
      </dgm:spPr>
    </dgm:pt>
  </dgm:ptLst>
  <dgm:cxnLst>
    <dgm:cxn modelId="{C9F6BE0B-DF60-4248-8589-6572F0FDF419}" type="presOf" srcId="{C90692FB-B8D8-4F11-810B-BC8314678BD9}" destId="{18F7AD7D-9D8D-4E00-A39D-8816BD556670}" srcOrd="0" destOrd="0" presId="urn:microsoft.com/office/officeart/2005/8/layout/default"/>
    <dgm:cxn modelId="{A81CB71E-0BB6-4DC5-B7B1-A99BDF530986}" srcId="{C90692FB-B8D8-4F11-810B-BC8314678BD9}" destId="{3EF13513-715E-48E1-8CB9-0F59077E653F}" srcOrd="1" destOrd="0" parTransId="{DD8C6544-CF1A-407F-BE96-12C2483F2CE8}" sibTransId="{02D3C92A-BAD7-47B7-AA09-EEB17D28851A}"/>
    <dgm:cxn modelId="{9EB97725-A22A-44ED-BC98-EA0F432CA5D1}" type="presOf" srcId="{1CEC2256-ED24-45B5-8570-AAB3F67560A7}" destId="{B429421F-5DF0-4D64-8EDE-59B5ED9FC341}" srcOrd="0" destOrd="0" presId="urn:microsoft.com/office/officeart/2005/8/layout/default"/>
    <dgm:cxn modelId="{C0BA0A3B-AD65-4E5C-97EE-074710B08184}" type="presOf" srcId="{28E7F388-AE83-4E27-ABAF-3BF9D2C008D0}" destId="{D3F5E50E-7CB8-48CE-8428-13734DA5CA10}" srcOrd="0" destOrd="0" presId="urn:microsoft.com/office/officeart/2005/8/layout/default"/>
    <dgm:cxn modelId="{F6560C4F-17AC-4FAD-8CF2-7D721305333B}" type="presOf" srcId="{3CB4693D-3441-4E92-A56B-0629229A0B2C}" destId="{D6C23019-3562-4A9F-A5BE-866E75BDDDE7}" srcOrd="0" destOrd="0" presId="urn:microsoft.com/office/officeart/2005/8/layout/default"/>
    <dgm:cxn modelId="{65DED158-33D0-4AC3-BDFC-7ECB3570AA8F}" srcId="{C90692FB-B8D8-4F11-810B-BC8314678BD9}" destId="{28E7F388-AE83-4E27-ABAF-3BF9D2C008D0}" srcOrd="4" destOrd="0" parTransId="{371437DE-5D89-423B-8E0B-0D62F5630773}" sibTransId="{CFD99112-8FE1-4E20-9505-9989AB1EAD1B}"/>
    <dgm:cxn modelId="{36B7F862-E4C4-4681-B39C-C5D12E80F913}" srcId="{C90692FB-B8D8-4F11-810B-BC8314678BD9}" destId="{3CB4693D-3441-4E92-A56B-0629229A0B2C}" srcOrd="0" destOrd="0" parTransId="{CD1762CB-9F53-45FC-A828-32EF7BE6FCC7}" sibTransId="{3633BCFC-82D9-4BDA-9BDD-EDA85121F746}"/>
    <dgm:cxn modelId="{0C90D775-A6DC-4693-9511-999CF971DF0A}" type="presOf" srcId="{3EF13513-715E-48E1-8CB9-0F59077E653F}" destId="{95B16DDF-DFFC-4A80-B364-289D85C0C2B9}" srcOrd="0" destOrd="0" presId="urn:microsoft.com/office/officeart/2005/8/layout/default"/>
    <dgm:cxn modelId="{1D78E48A-FE92-40F3-A4A8-3FF0E902E977}" srcId="{C90692FB-B8D8-4F11-810B-BC8314678BD9}" destId="{1CEC2256-ED24-45B5-8570-AAB3F67560A7}" srcOrd="2" destOrd="0" parTransId="{1162228D-0FBA-4053-B2A7-0B7044521FE1}" sibTransId="{D6F86655-EBF4-48F2-B2E3-FA5CE99856A4}"/>
    <dgm:cxn modelId="{4760798D-3E1B-4A8B-B3DF-FEAA294C8C54}" type="presOf" srcId="{02D971E2-18B8-4438-AC24-9C1B4502B7EA}" destId="{D7CC578F-8117-4C83-8723-27B8EDB30283}" srcOrd="0" destOrd="0" presId="urn:microsoft.com/office/officeart/2005/8/layout/default"/>
    <dgm:cxn modelId="{12A2689B-2D96-4610-A7DE-9BD782958B11}" srcId="{C90692FB-B8D8-4F11-810B-BC8314678BD9}" destId="{E960C192-5207-4195-9457-49C4FC77E613}" srcOrd="5" destOrd="0" parTransId="{AE980055-5CE4-484D-A151-638DEB9FEADF}" sibTransId="{1148F62A-D660-4EFE-A7FC-2E11F1037979}"/>
    <dgm:cxn modelId="{C3BB8AC3-AB2B-4F68-B99E-DC1E979B8993}" srcId="{C90692FB-B8D8-4F11-810B-BC8314678BD9}" destId="{02D971E2-18B8-4438-AC24-9C1B4502B7EA}" srcOrd="3" destOrd="0" parTransId="{D3B412C2-B577-4EA4-9942-9ABEF2547EB7}" sibTransId="{C5756BEF-77F9-4DDA-8A3F-196F625D63A1}"/>
    <dgm:cxn modelId="{C7D8E0D4-82B5-4DF5-B91D-B2DCDE907420}" type="presOf" srcId="{E960C192-5207-4195-9457-49C4FC77E613}" destId="{6B72999E-5A25-4D6D-A12B-B65497203D31}" srcOrd="0" destOrd="0" presId="urn:microsoft.com/office/officeart/2005/8/layout/default"/>
    <dgm:cxn modelId="{E648A964-C6F3-46BF-9AAA-B467B41C6C7B}" type="presParOf" srcId="{18F7AD7D-9D8D-4E00-A39D-8816BD556670}" destId="{D6C23019-3562-4A9F-A5BE-866E75BDDDE7}" srcOrd="0" destOrd="0" presId="urn:microsoft.com/office/officeart/2005/8/layout/default"/>
    <dgm:cxn modelId="{82627BDC-3DDD-4BC6-9B4D-ED15D51E70A6}" type="presParOf" srcId="{18F7AD7D-9D8D-4E00-A39D-8816BD556670}" destId="{8F9F2D5F-E541-47B9-BA1D-5DA620A7A0F6}" srcOrd="1" destOrd="0" presId="urn:microsoft.com/office/officeart/2005/8/layout/default"/>
    <dgm:cxn modelId="{418042BC-8877-479F-9BF9-D549EBB34F31}" type="presParOf" srcId="{18F7AD7D-9D8D-4E00-A39D-8816BD556670}" destId="{95B16DDF-DFFC-4A80-B364-289D85C0C2B9}" srcOrd="2" destOrd="0" presId="urn:microsoft.com/office/officeart/2005/8/layout/default"/>
    <dgm:cxn modelId="{3B5FBF72-7609-4B1D-AECB-424D01DA4F01}" type="presParOf" srcId="{18F7AD7D-9D8D-4E00-A39D-8816BD556670}" destId="{E453ED93-85D9-42D8-B946-4014DA5A13EF}" srcOrd="3" destOrd="0" presId="urn:microsoft.com/office/officeart/2005/8/layout/default"/>
    <dgm:cxn modelId="{97A74F08-7E38-41FA-ABCC-7B4495F4C7DC}" type="presParOf" srcId="{18F7AD7D-9D8D-4E00-A39D-8816BD556670}" destId="{B429421F-5DF0-4D64-8EDE-59B5ED9FC341}" srcOrd="4" destOrd="0" presId="urn:microsoft.com/office/officeart/2005/8/layout/default"/>
    <dgm:cxn modelId="{1F1F37AF-9B14-492F-A21B-BC2C3EB04D47}" type="presParOf" srcId="{18F7AD7D-9D8D-4E00-A39D-8816BD556670}" destId="{533A0158-17AE-4429-9AED-153FA09DBED6}" srcOrd="5" destOrd="0" presId="urn:microsoft.com/office/officeart/2005/8/layout/default"/>
    <dgm:cxn modelId="{B13E1936-A6D3-4349-BE18-E64E20E7E85B}" type="presParOf" srcId="{18F7AD7D-9D8D-4E00-A39D-8816BD556670}" destId="{D7CC578F-8117-4C83-8723-27B8EDB30283}" srcOrd="6" destOrd="0" presId="urn:microsoft.com/office/officeart/2005/8/layout/default"/>
    <dgm:cxn modelId="{B109AFF7-3A0D-4C1F-86F9-770E50CD539A}" type="presParOf" srcId="{18F7AD7D-9D8D-4E00-A39D-8816BD556670}" destId="{6E4E5264-76FD-4772-92DC-29592849159B}" srcOrd="7" destOrd="0" presId="urn:microsoft.com/office/officeart/2005/8/layout/default"/>
    <dgm:cxn modelId="{A1B30584-3CF4-458C-93D3-1907DBC4B3FB}" type="presParOf" srcId="{18F7AD7D-9D8D-4E00-A39D-8816BD556670}" destId="{D3F5E50E-7CB8-48CE-8428-13734DA5CA10}" srcOrd="8" destOrd="0" presId="urn:microsoft.com/office/officeart/2005/8/layout/default"/>
    <dgm:cxn modelId="{85617724-9CB6-4B80-8B4F-C6FDD9F778C8}" type="presParOf" srcId="{18F7AD7D-9D8D-4E00-A39D-8816BD556670}" destId="{23CBBA39-7B40-4E77-94B9-B60D5224DE3C}" srcOrd="9" destOrd="0" presId="urn:microsoft.com/office/officeart/2005/8/layout/default"/>
    <dgm:cxn modelId="{FC9D5F3D-17E4-401C-9F43-8F144A334F57}" type="presParOf" srcId="{18F7AD7D-9D8D-4E00-A39D-8816BD556670}" destId="{6B72999E-5A25-4D6D-A12B-B65497203D31}"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23019-3562-4A9F-A5BE-866E75BDDDE7}">
      <dsp:nvSpPr>
        <dsp:cNvPr id="0" name=""/>
        <dsp:cNvSpPr/>
      </dsp:nvSpPr>
      <dsp:spPr>
        <a:xfrm>
          <a:off x="0" y="131444"/>
          <a:ext cx="2875892" cy="1725535"/>
        </a:xfrm>
        <a:prstGeom prst="rect">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ctr" defTabSz="666750">
            <a:lnSpc>
              <a:spcPct val="100000"/>
            </a:lnSpc>
            <a:spcBef>
              <a:spcPct val="0"/>
            </a:spcBef>
            <a:spcAft>
              <a:spcPct val="35000"/>
            </a:spcAft>
            <a:buNone/>
          </a:pPr>
          <a:r>
            <a:rPr lang="en-AU" sz="1500" b="1" kern="1200" dirty="0"/>
            <a:t>R9 500 per submission</a:t>
          </a:r>
        </a:p>
      </dsp:txBody>
      <dsp:txXfrm>
        <a:off x="0" y="131444"/>
        <a:ext cx="2875892" cy="1725535"/>
      </dsp:txXfrm>
    </dsp:sp>
    <dsp:sp modelId="{95B16DDF-DFFC-4A80-B364-289D85C0C2B9}">
      <dsp:nvSpPr>
        <dsp:cNvPr id="0" name=""/>
        <dsp:cNvSpPr/>
      </dsp:nvSpPr>
      <dsp:spPr>
        <a:xfrm>
          <a:off x="3163482" y="131444"/>
          <a:ext cx="2875892" cy="1725535"/>
        </a:xfrm>
        <a:prstGeom prst="rect">
          <a:avLst/>
        </a:prstGeom>
        <a:solidFill>
          <a:schemeClr val="accent5"/>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ctr" defTabSz="666750">
            <a:lnSpc>
              <a:spcPct val="100000"/>
            </a:lnSpc>
            <a:spcBef>
              <a:spcPct val="0"/>
            </a:spcBef>
            <a:spcAft>
              <a:spcPct val="35000"/>
            </a:spcAft>
            <a:buNone/>
          </a:pPr>
          <a:r>
            <a:rPr lang="en-AU" sz="1500" b="1" kern="1200" dirty="0"/>
            <a:t>Depending on CIPC rules, submissions may include dormant companies</a:t>
          </a:r>
        </a:p>
      </dsp:txBody>
      <dsp:txXfrm>
        <a:off x="3163482" y="131444"/>
        <a:ext cx="2875892" cy="1725535"/>
      </dsp:txXfrm>
    </dsp:sp>
    <dsp:sp modelId="{B429421F-5DF0-4D64-8EDE-59B5ED9FC341}">
      <dsp:nvSpPr>
        <dsp:cNvPr id="0" name=""/>
        <dsp:cNvSpPr/>
      </dsp:nvSpPr>
      <dsp:spPr>
        <a:xfrm>
          <a:off x="6326964" y="131444"/>
          <a:ext cx="2875892" cy="1725535"/>
        </a:xfrm>
        <a:prstGeom prst="rect">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ctr" defTabSz="666750">
            <a:lnSpc>
              <a:spcPct val="100000"/>
            </a:lnSpc>
            <a:spcBef>
              <a:spcPct val="0"/>
            </a:spcBef>
            <a:spcAft>
              <a:spcPts val="0"/>
            </a:spcAft>
            <a:buNone/>
          </a:pPr>
          <a:endParaRPr lang="en-AU" sz="1500" b="1" kern="1200" dirty="0"/>
        </a:p>
        <a:p>
          <a:pPr marL="0" lvl="0" indent="0" algn="ctr" defTabSz="666750">
            <a:lnSpc>
              <a:spcPct val="100000"/>
            </a:lnSpc>
            <a:spcBef>
              <a:spcPct val="0"/>
            </a:spcBef>
            <a:spcAft>
              <a:spcPts val="0"/>
            </a:spcAft>
            <a:buNone/>
          </a:pPr>
          <a:r>
            <a:rPr lang="en-AU" sz="1500" b="1" kern="1200" dirty="0"/>
            <a:t>Discounts on a sliding scale</a:t>
          </a:r>
        </a:p>
        <a:p>
          <a:pPr marL="0" lvl="0" indent="0" algn="ctr" defTabSz="666750">
            <a:lnSpc>
              <a:spcPct val="100000"/>
            </a:lnSpc>
            <a:spcBef>
              <a:spcPct val="0"/>
            </a:spcBef>
            <a:spcAft>
              <a:spcPts val="0"/>
            </a:spcAft>
            <a:buNone/>
          </a:pPr>
          <a:r>
            <a:rPr lang="en-AU" sz="1500" kern="1200" dirty="0"/>
            <a:t> </a:t>
          </a:r>
          <a:r>
            <a:rPr lang="en-AU" sz="1200" kern="1200" dirty="0"/>
            <a:t>- +10 submissions: 5%</a:t>
          </a:r>
        </a:p>
        <a:p>
          <a:pPr marL="0" lvl="0" indent="0" algn="ctr" defTabSz="666750">
            <a:lnSpc>
              <a:spcPct val="100000"/>
            </a:lnSpc>
            <a:spcBef>
              <a:spcPct val="0"/>
            </a:spcBef>
            <a:spcAft>
              <a:spcPts val="0"/>
            </a:spcAft>
            <a:buNone/>
          </a:pPr>
          <a:r>
            <a:rPr lang="en-AU" sz="1200" kern="1200" dirty="0"/>
            <a:t> - +20 submissions: 10%   </a:t>
          </a:r>
        </a:p>
        <a:p>
          <a:pPr marL="0" lvl="0" indent="0" algn="ctr" defTabSz="666750">
            <a:lnSpc>
              <a:spcPct val="100000"/>
            </a:lnSpc>
            <a:spcBef>
              <a:spcPct val="0"/>
            </a:spcBef>
            <a:spcAft>
              <a:spcPts val="0"/>
            </a:spcAft>
            <a:buNone/>
          </a:pPr>
          <a:r>
            <a:rPr lang="en-AU" sz="1200" kern="1200" dirty="0"/>
            <a:t> - +30 submissions: 15% </a:t>
          </a:r>
        </a:p>
      </dsp:txBody>
      <dsp:txXfrm>
        <a:off x="6326964" y="131444"/>
        <a:ext cx="2875892" cy="1725535"/>
      </dsp:txXfrm>
    </dsp:sp>
    <dsp:sp modelId="{D7CC578F-8117-4C83-8723-27B8EDB30283}">
      <dsp:nvSpPr>
        <dsp:cNvPr id="0" name=""/>
        <dsp:cNvSpPr/>
      </dsp:nvSpPr>
      <dsp:spPr>
        <a:xfrm>
          <a:off x="0" y="2144569"/>
          <a:ext cx="2875892" cy="172553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ctr" defTabSz="666750">
            <a:lnSpc>
              <a:spcPct val="100000"/>
            </a:lnSpc>
            <a:spcBef>
              <a:spcPct val="0"/>
            </a:spcBef>
            <a:spcAft>
              <a:spcPct val="35000"/>
            </a:spcAft>
            <a:buNone/>
          </a:pPr>
          <a:r>
            <a:rPr lang="en-AU" sz="1500" b="1" kern="1200" dirty="0">
              <a:solidFill>
                <a:schemeClr val="tx1"/>
              </a:solidFill>
            </a:rPr>
            <a:t>Pre-Tagged Templates</a:t>
          </a:r>
        </a:p>
      </dsp:txBody>
      <dsp:txXfrm>
        <a:off x="0" y="2144569"/>
        <a:ext cx="2875892" cy="1725535"/>
      </dsp:txXfrm>
    </dsp:sp>
    <dsp:sp modelId="{D3F5E50E-7CB8-48CE-8428-13734DA5CA10}">
      <dsp:nvSpPr>
        <dsp:cNvPr id="0" name=""/>
        <dsp:cNvSpPr/>
      </dsp:nvSpPr>
      <dsp:spPr>
        <a:xfrm>
          <a:off x="3163482" y="2144569"/>
          <a:ext cx="2875892" cy="1725535"/>
        </a:xfrm>
        <a:prstGeom prst="rect">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ctr" defTabSz="666750">
            <a:lnSpc>
              <a:spcPct val="100000"/>
            </a:lnSpc>
            <a:spcBef>
              <a:spcPct val="0"/>
            </a:spcBef>
            <a:spcAft>
              <a:spcPct val="35000"/>
            </a:spcAft>
            <a:buNone/>
          </a:pPr>
          <a:r>
            <a:rPr lang="en-AU" sz="1500" b="1" kern="1200" dirty="0">
              <a:solidFill>
                <a:schemeClr val="tx1"/>
              </a:solidFill>
            </a:rPr>
            <a:t>15 Days lead time for </a:t>
          </a:r>
          <a:br>
            <a:rPr lang="en-AU" sz="1500" b="1" kern="1200" dirty="0">
              <a:solidFill>
                <a:schemeClr val="tx1"/>
              </a:solidFill>
            </a:rPr>
          </a:br>
          <a:r>
            <a:rPr lang="en-AU" sz="1500" b="1" kern="1200" dirty="0">
              <a:solidFill>
                <a:schemeClr val="tx1"/>
              </a:solidFill>
            </a:rPr>
            <a:t>completed templates</a:t>
          </a:r>
        </a:p>
      </dsp:txBody>
      <dsp:txXfrm>
        <a:off x="3163482" y="2144569"/>
        <a:ext cx="2875892" cy="1725535"/>
      </dsp:txXfrm>
    </dsp:sp>
    <dsp:sp modelId="{6B72999E-5A25-4D6D-A12B-B65497203D31}">
      <dsp:nvSpPr>
        <dsp:cNvPr id="0" name=""/>
        <dsp:cNvSpPr/>
      </dsp:nvSpPr>
      <dsp:spPr>
        <a:xfrm>
          <a:off x="6326964" y="2144569"/>
          <a:ext cx="2875892" cy="1725535"/>
        </a:xfrm>
        <a:prstGeom prst="rect">
          <a:avLst/>
        </a:prstGeom>
        <a:solidFill>
          <a:schemeClr val="bg2"/>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108000" numCol="1" spcCol="1270" anchor="ctr" anchorCtr="0">
          <a:noAutofit/>
        </a:bodyPr>
        <a:lstStyle/>
        <a:p>
          <a:pPr marL="0" lvl="0" indent="0" algn="ctr" defTabSz="666750">
            <a:lnSpc>
              <a:spcPct val="100000"/>
            </a:lnSpc>
            <a:spcBef>
              <a:spcPct val="0"/>
            </a:spcBef>
            <a:spcAft>
              <a:spcPct val="35000"/>
            </a:spcAft>
            <a:buNone/>
          </a:pPr>
          <a:r>
            <a:rPr lang="en-AU" sz="1500" b="1" kern="1200" dirty="0">
              <a:solidFill>
                <a:schemeClr val="tx1"/>
              </a:solidFill>
            </a:rPr>
            <a:t>Company Secretary sign off required prior to submission</a:t>
          </a:r>
        </a:p>
      </dsp:txBody>
      <dsp:txXfrm>
        <a:off x="6326964" y="2144569"/>
        <a:ext cx="2875892" cy="17255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BEF223-B935-4519-A919-97CE7C28321A}"/>
              </a:ext>
            </a:extLst>
          </p:cNvPr>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en-ZA"/>
          </a:p>
        </p:txBody>
      </p:sp>
      <p:sp>
        <p:nvSpPr>
          <p:cNvPr id="3" name="Date Placeholder 2">
            <a:extLst>
              <a:ext uri="{FF2B5EF4-FFF2-40B4-BE49-F238E27FC236}">
                <a16:creationId xmlns:a16="http://schemas.microsoft.com/office/drawing/2014/main" id="{D33DD5A7-2601-4884-AC69-21603947F081}"/>
              </a:ext>
            </a:extLst>
          </p:cNvPr>
          <p:cNvSpPr>
            <a:spLocks noGrp="1"/>
          </p:cNvSpPr>
          <p:nvPr>
            <p:ph type="dt" sz="quarter" idx="1"/>
          </p:nvPr>
        </p:nvSpPr>
        <p:spPr>
          <a:xfrm>
            <a:off x="4023992" y="0"/>
            <a:ext cx="3078427" cy="513508"/>
          </a:xfrm>
          <a:prstGeom prst="rect">
            <a:avLst/>
          </a:prstGeom>
        </p:spPr>
        <p:txBody>
          <a:bodyPr vert="horz" lIns="96661" tIns="48331" rIns="96661" bIns="48331" rtlCol="0"/>
          <a:lstStyle>
            <a:lvl1pPr algn="r">
              <a:defRPr sz="1300"/>
            </a:lvl1pPr>
          </a:lstStyle>
          <a:p>
            <a:fld id="{97265CD9-3EE5-42EB-9055-F9F34E919281}" type="datetimeFigureOut">
              <a:rPr lang="en-ZA" smtClean="0"/>
              <a:t>2020/09/07</a:t>
            </a:fld>
            <a:endParaRPr lang="en-ZA"/>
          </a:p>
        </p:txBody>
      </p:sp>
      <p:sp>
        <p:nvSpPr>
          <p:cNvPr id="4" name="Footer Placeholder 3">
            <a:extLst>
              <a:ext uri="{FF2B5EF4-FFF2-40B4-BE49-F238E27FC236}">
                <a16:creationId xmlns:a16="http://schemas.microsoft.com/office/drawing/2014/main" id="{3A5881BA-2A77-4DF7-889F-F3981BCDF2ED}"/>
              </a:ext>
            </a:extLst>
          </p:cNvPr>
          <p:cNvSpPr>
            <a:spLocks noGrp="1"/>
          </p:cNvSpPr>
          <p:nvPr>
            <p:ph type="ftr" sz="quarter" idx="2"/>
          </p:nvPr>
        </p:nvSpPr>
        <p:spPr>
          <a:xfrm>
            <a:off x="0" y="9721106"/>
            <a:ext cx="3078427" cy="513507"/>
          </a:xfrm>
          <a:prstGeom prst="rect">
            <a:avLst/>
          </a:prstGeom>
        </p:spPr>
        <p:txBody>
          <a:bodyPr vert="horz" lIns="96661" tIns="48331" rIns="96661" bIns="48331" rtlCol="0" anchor="b"/>
          <a:lstStyle>
            <a:lvl1pPr algn="l">
              <a:defRPr sz="1300"/>
            </a:lvl1pPr>
          </a:lstStyle>
          <a:p>
            <a:endParaRPr lang="en-ZA"/>
          </a:p>
        </p:txBody>
      </p:sp>
    </p:spTree>
    <p:extLst>
      <p:ext uri="{BB962C8B-B14F-4D97-AF65-F5344CB8AC3E}">
        <p14:creationId xmlns:p14="http://schemas.microsoft.com/office/powerpoint/2010/main" val="178895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en-ZA"/>
          </a:p>
        </p:txBody>
      </p:sp>
      <p:sp>
        <p:nvSpPr>
          <p:cNvPr id="3" name="Date Placeholder 2"/>
          <p:cNvSpPr>
            <a:spLocks noGrp="1"/>
          </p:cNvSpPr>
          <p:nvPr>
            <p:ph type="dt" idx="1"/>
          </p:nvPr>
        </p:nvSpPr>
        <p:spPr>
          <a:xfrm>
            <a:off x="4023992" y="0"/>
            <a:ext cx="3078427" cy="513508"/>
          </a:xfrm>
          <a:prstGeom prst="rect">
            <a:avLst/>
          </a:prstGeom>
        </p:spPr>
        <p:txBody>
          <a:bodyPr vert="horz" lIns="96661" tIns="48331" rIns="96661" bIns="48331" rtlCol="0"/>
          <a:lstStyle>
            <a:lvl1pPr algn="r">
              <a:defRPr sz="1300"/>
            </a:lvl1pPr>
          </a:lstStyle>
          <a:p>
            <a:fld id="{1AF3A087-6861-4BB0-9284-915B4E51AC43}" type="datetimeFigureOut">
              <a:rPr lang="en-ZA" smtClean="0"/>
              <a:t>2020/09/07</a:t>
            </a:fld>
            <a:endParaRPr lang="en-ZA"/>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6661" tIns="48331" rIns="96661" bIns="48331" rtlCol="0" anchor="ctr"/>
          <a:lstStyle/>
          <a:p>
            <a:endParaRPr lang="en-ZA"/>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721106"/>
            <a:ext cx="3078427" cy="513507"/>
          </a:xfrm>
          <a:prstGeom prst="rect">
            <a:avLst/>
          </a:prstGeom>
        </p:spPr>
        <p:txBody>
          <a:bodyPr vert="horz" lIns="96661" tIns="48331" rIns="96661" bIns="48331" rtlCol="0" anchor="b"/>
          <a:lstStyle>
            <a:lvl1pPr algn="l">
              <a:defRPr sz="1300"/>
            </a:lvl1pPr>
          </a:lstStyle>
          <a:p>
            <a:endParaRPr lang="en-ZA"/>
          </a:p>
        </p:txBody>
      </p:sp>
      <p:sp>
        <p:nvSpPr>
          <p:cNvPr id="7" name="Slide Number Placeholder 6"/>
          <p:cNvSpPr>
            <a:spLocks noGrp="1"/>
          </p:cNvSpPr>
          <p:nvPr>
            <p:ph type="sldNum" sz="quarter" idx="5"/>
          </p:nvPr>
        </p:nvSpPr>
        <p:spPr>
          <a:xfrm>
            <a:off x="4023992" y="9721106"/>
            <a:ext cx="3078427" cy="513507"/>
          </a:xfrm>
          <a:prstGeom prst="rect">
            <a:avLst/>
          </a:prstGeom>
        </p:spPr>
        <p:txBody>
          <a:bodyPr vert="horz" lIns="96661" tIns="48331" rIns="96661" bIns="48331" rtlCol="0" anchor="b"/>
          <a:lstStyle>
            <a:lvl1pPr algn="r">
              <a:defRPr sz="1300"/>
            </a:lvl1pPr>
          </a:lstStyle>
          <a:p>
            <a:fld id="{5256E6C5-7D75-4E10-9456-C19F83F2E3EE}" type="slidenum">
              <a:rPr lang="en-ZA" smtClean="0"/>
              <a:t>‹#›</a:t>
            </a:fld>
            <a:endParaRPr lang="en-ZA"/>
          </a:p>
        </p:txBody>
      </p:sp>
    </p:spTree>
    <p:extLst>
      <p:ext uri="{BB962C8B-B14F-4D97-AF65-F5344CB8AC3E}">
        <p14:creationId xmlns:p14="http://schemas.microsoft.com/office/powerpoint/2010/main" val="264577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Notes: </a:t>
            </a:r>
          </a:p>
          <a:p>
            <a:r>
              <a:rPr lang="en-US" sz="1200" i="1" kern="1200" dirty="0">
                <a:solidFill>
                  <a:schemeClr val="tx1"/>
                </a:solidFill>
                <a:latin typeface="+mn-lt"/>
                <a:ea typeface="+mn-ea"/>
                <a:cs typeface="+mn-cs"/>
              </a:rPr>
              <a:t>Slide note: I’ve included a short brief on slide content that will hopefully provide some direction as well as what message I am trying to get across with each of the slides. Hopefully this will help a bit!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aim of the presentation is to unpack the S/4 Ecosystem and explore the practical Supply Chain focused implications and considerations that should be addressed when moving from a traditional ECC Supply Chain environment to the S/4 Digital Enterprise with a specific focus on total cost of ownership.</a:t>
            </a:r>
          </a:p>
          <a:p>
            <a:endParaRPr lang="en-ZA" dirty="0"/>
          </a:p>
          <a:p>
            <a:endParaRPr lang="en-US" dirty="0"/>
          </a:p>
        </p:txBody>
      </p:sp>
      <p:sp>
        <p:nvSpPr>
          <p:cNvPr id="4" name="Slide Number Placeholder 3"/>
          <p:cNvSpPr>
            <a:spLocks noGrp="1"/>
          </p:cNvSpPr>
          <p:nvPr>
            <p:ph type="sldNum" sz="quarter" idx="5"/>
          </p:nvPr>
        </p:nvSpPr>
        <p:spPr/>
        <p:txBody>
          <a:bodyPr/>
          <a:lstStyle/>
          <a:p>
            <a:fld id="{5256E6C5-7D75-4E10-9456-C19F83F2E3EE}" type="slidenum">
              <a:rPr lang="en-ZA" smtClean="0"/>
              <a:t>1</a:t>
            </a:fld>
            <a:endParaRPr lang="en-ZA" dirty="0"/>
          </a:p>
        </p:txBody>
      </p:sp>
    </p:spTree>
    <p:extLst>
      <p:ext uri="{BB962C8B-B14F-4D97-AF65-F5344CB8AC3E}">
        <p14:creationId xmlns:p14="http://schemas.microsoft.com/office/powerpoint/2010/main" val="416674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p:txBody>
      </p:sp>
      <p:sp>
        <p:nvSpPr>
          <p:cNvPr id="4" name="Slide Number Placeholder 3"/>
          <p:cNvSpPr>
            <a:spLocks noGrp="1"/>
          </p:cNvSpPr>
          <p:nvPr>
            <p:ph type="sldNum" sz="quarter" idx="5"/>
          </p:nvPr>
        </p:nvSpPr>
        <p:spPr/>
        <p:txBody>
          <a:bodyPr/>
          <a:lstStyle/>
          <a:p>
            <a:fld id="{5256E6C5-7D75-4E10-9456-C19F83F2E3EE}" type="slidenum">
              <a:rPr lang="en-ZA" smtClean="0"/>
              <a:t>7</a:t>
            </a:fld>
            <a:endParaRPr lang="en-ZA"/>
          </a:p>
        </p:txBody>
      </p:sp>
    </p:spTree>
    <p:extLst>
      <p:ext uri="{BB962C8B-B14F-4D97-AF65-F5344CB8AC3E}">
        <p14:creationId xmlns:p14="http://schemas.microsoft.com/office/powerpoint/2010/main" val="237191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tx1"/>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9880234" cy="6858000"/>
          </a:xfrm>
          <a:custGeom>
            <a:avLst/>
            <a:gdLst>
              <a:gd name="connsiteX0" fmla="*/ 0 w 9880234"/>
              <a:gd name="connsiteY0" fmla="*/ 0 h 6858000"/>
              <a:gd name="connsiteX1" fmla="*/ 6115961 w 9880234"/>
              <a:gd name="connsiteY1" fmla="*/ 0 h 6858000"/>
              <a:gd name="connsiteX2" fmla="*/ 6159504 w 9880234"/>
              <a:gd name="connsiteY2" fmla="*/ 0 h 6858000"/>
              <a:gd name="connsiteX3" fmla="*/ 6161692 w 9880234"/>
              <a:gd name="connsiteY3" fmla="*/ 0 h 6858000"/>
              <a:gd name="connsiteX4" fmla="*/ 6506818 w 9880234"/>
              <a:gd name="connsiteY4" fmla="*/ 0 h 6858000"/>
              <a:gd name="connsiteX5" fmla="*/ 6824995 w 9880234"/>
              <a:gd name="connsiteY5" fmla="*/ 0 h 6858000"/>
              <a:gd name="connsiteX6" fmla="*/ 7117318 w 9880234"/>
              <a:gd name="connsiteY6" fmla="*/ 0 h 6858000"/>
              <a:gd name="connsiteX7" fmla="*/ 7384884 w 9880234"/>
              <a:gd name="connsiteY7" fmla="*/ 0 h 6858000"/>
              <a:gd name="connsiteX8" fmla="*/ 7487820 w 9880234"/>
              <a:gd name="connsiteY8" fmla="*/ 0 h 6858000"/>
              <a:gd name="connsiteX9" fmla="*/ 7531363 w 9880234"/>
              <a:gd name="connsiteY9" fmla="*/ 0 h 6858000"/>
              <a:gd name="connsiteX10" fmla="*/ 7581848 w 9880234"/>
              <a:gd name="connsiteY10" fmla="*/ 0 h 6858000"/>
              <a:gd name="connsiteX11" fmla="*/ 7871060 w 9880234"/>
              <a:gd name="connsiteY11" fmla="*/ 0 h 6858000"/>
              <a:gd name="connsiteX12" fmla="*/ 8124171 w 9880234"/>
              <a:gd name="connsiteY12" fmla="*/ 0 h 6858000"/>
              <a:gd name="connsiteX13" fmla="*/ 8343587 w 9880234"/>
              <a:gd name="connsiteY13" fmla="*/ 0 h 6858000"/>
              <a:gd name="connsiteX14" fmla="*/ 8531716 w 9880234"/>
              <a:gd name="connsiteY14" fmla="*/ 0 h 6858000"/>
              <a:gd name="connsiteX15" fmla="*/ 8690963 w 9880234"/>
              <a:gd name="connsiteY15" fmla="*/ 0 h 6858000"/>
              <a:gd name="connsiteX16" fmla="*/ 8823735 w 9880234"/>
              <a:gd name="connsiteY16" fmla="*/ 0 h 6858000"/>
              <a:gd name="connsiteX17" fmla="*/ 8932441 w 9880234"/>
              <a:gd name="connsiteY17" fmla="*/ 0 h 6858000"/>
              <a:gd name="connsiteX18" fmla="*/ 9019485 w 9880234"/>
              <a:gd name="connsiteY18" fmla="*/ 0 h 6858000"/>
              <a:gd name="connsiteX19" fmla="*/ 9087276 w 9880234"/>
              <a:gd name="connsiteY19" fmla="*/ 0 h 6858000"/>
              <a:gd name="connsiteX20" fmla="*/ 9138219 w 9880234"/>
              <a:gd name="connsiteY20" fmla="*/ 0 h 6858000"/>
              <a:gd name="connsiteX21" fmla="*/ 9174721 w 9880234"/>
              <a:gd name="connsiteY21" fmla="*/ 0 h 6858000"/>
              <a:gd name="connsiteX22" fmla="*/ 9199190 w 9880234"/>
              <a:gd name="connsiteY22" fmla="*/ 0 h 6858000"/>
              <a:gd name="connsiteX23" fmla="*/ 9221653 w 9880234"/>
              <a:gd name="connsiteY23" fmla="*/ 0 h 6858000"/>
              <a:gd name="connsiteX24" fmla="*/ 9224862 w 9880234"/>
              <a:gd name="connsiteY24" fmla="*/ 0 h 6858000"/>
              <a:gd name="connsiteX25" fmla="*/ 9224862 w 9880234"/>
              <a:gd name="connsiteY25" fmla="*/ 6858000 h 6858000"/>
              <a:gd name="connsiteX26" fmla="*/ 8980395 w 9880234"/>
              <a:gd name="connsiteY26" fmla="*/ 6858000 h 6858000"/>
              <a:gd name="connsiteX27" fmla="*/ 8749293 w 9880234"/>
              <a:gd name="connsiteY27" fmla="*/ 6858000 h 6858000"/>
              <a:gd name="connsiteX28" fmla="*/ 8531182 w 9880234"/>
              <a:gd name="connsiteY28" fmla="*/ 6858000 h 6858000"/>
              <a:gd name="connsiteX29" fmla="*/ 8325685 w 9880234"/>
              <a:gd name="connsiteY29" fmla="*/ 6858000 h 6858000"/>
              <a:gd name="connsiteX30" fmla="*/ 8132427 w 9880234"/>
              <a:gd name="connsiteY30" fmla="*/ 6858000 h 6858000"/>
              <a:gd name="connsiteX31" fmla="*/ 7951031 w 9880234"/>
              <a:gd name="connsiteY31" fmla="*/ 6858000 h 6858000"/>
              <a:gd name="connsiteX32" fmla="*/ 7781122 w 9880234"/>
              <a:gd name="connsiteY32" fmla="*/ 6858000 h 6858000"/>
              <a:gd name="connsiteX33" fmla="*/ 7622325 w 9880234"/>
              <a:gd name="connsiteY33" fmla="*/ 6858000 h 6858000"/>
              <a:gd name="connsiteX34" fmla="*/ 7531363 w 9880234"/>
              <a:gd name="connsiteY34" fmla="*/ 6858000 h 6858000"/>
              <a:gd name="connsiteX35" fmla="*/ 7487820 w 9880234"/>
              <a:gd name="connsiteY35" fmla="*/ 6858000 h 6858000"/>
              <a:gd name="connsiteX36" fmla="*/ 7453967 w 9880234"/>
              <a:gd name="connsiteY36" fmla="*/ 6858000 h 6858000"/>
              <a:gd name="connsiteX37" fmla="*/ 7226494 w 9880234"/>
              <a:gd name="connsiteY37" fmla="*/ 6858000 h 6858000"/>
              <a:gd name="connsiteX38" fmla="*/ 7027416 w 9880234"/>
              <a:gd name="connsiteY38" fmla="*/ 6858000 h 6858000"/>
              <a:gd name="connsiteX39" fmla="*/ 6854839 w 9880234"/>
              <a:gd name="connsiteY39" fmla="*/ 6858000 h 6858000"/>
              <a:gd name="connsiteX40" fmla="*/ 6706871 w 9880234"/>
              <a:gd name="connsiteY40" fmla="*/ 6858000 h 6858000"/>
              <a:gd name="connsiteX41" fmla="*/ 6581618 w 9880234"/>
              <a:gd name="connsiteY41" fmla="*/ 6858000 h 6858000"/>
              <a:gd name="connsiteX42" fmla="*/ 6477189 w 9880234"/>
              <a:gd name="connsiteY42" fmla="*/ 6858000 h 6858000"/>
              <a:gd name="connsiteX43" fmla="*/ 6391689 w 9880234"/>
              <a:gd name="connsiteY43" fmla="*/ 6858000 h 6858000"/>
              <a:gd name="connsiteX44" fmla="*/ 6323227 w 9880234"/>
              <a:gd name="connsiteY44" fmla="*/ 6858000 h 6858000"/>
              <a:gd name="connsiteX45" fmla="*/ 6269908 w 9880234"/>
              <a:gd name="connsiteY45" fmla="*/ 6858000 h 6858000"/>
              <a:gd name="connsiteX46" fmla="*/ 6229840 w 9880234"/>
              <a:gd name="connsiteY46" fmla="*/ 6858000 h 6858000"/>
              <a:gd name="connsiteX47" fmla="*/ 6201129 w 9880234"/>
              <a:gd name="connsiteY47" fmla="*/ 6858000 h 6858000"/>
              <a:gd name="connsiteX48" fmla="*/ 6181884 w 9880234"/>
              <a:gd name="connsiteY48" fmla="*/ 6858000 h 6858000"/>
              <a:gd name="connsiteX49" fmla="*/ 6164216 w 9880234"/>
              <a:gd name="connsiteY49" fmla="*/ 6858000 h 6858000"/>
              <a:gd name="connsiteX50" fmla="*/ 6161692 w 9880234"/>
              <a:gd name="connsiteY50" fmla="*/ 6858000 h 6858000"/>
              <a:gd name="connsiteX51" fmla="*/ 6159504 w 9880234"/>
              <a:gd name="connsiteY51" fmla="*/ 6858000 h 6858000"/>
              <a:gd name="connsiteX52" fmla="*/ 6115961 w 9880234"/>
              <a:gd name="connsiteY52" fmla="*/ 6858000 h 6858000"/>
              <a:gd name="connsiteX53" fmla="*/ 893477 w 9880234"/>
              <a:gd name="connsiteY53" fmla="*/ 6858000 h 6858000"/>
              <a:gd name="connsiteX54" fmla="*/ 849934 w 9880234"/>
              <a:gd name="connsiteY54" fmla="*/ 6858000 h 6858000"/>
              <a:gd name="connsiteX55" fmla="*/ 0 w 9880234"/>
              <a:gd name="connsiteY5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880234" h="6858000">
                <a:moveTo>
                  <a:pt x="0" y="0"/>
                </a:moveTo>
                <a:lnTo>
                  <a:pt x="6115961" y="0"/>
                </a:lnTo>
                <a:lnTo>
                  <a:pt x="6159504" y="0"/>
                </a:lnTo>
                <a:lnTo>
                  <a:pt x="6161692" y="0"/>
                </a:lnTo>
                <a:lnTo>
                  <a:pt x="6506818" y="0"/>
                </a:lnTo>
                <a:lnTo>
                  <a:pt x="6824995" y="0"/>
                </a:lnTo>
                <a:lnTo>
                  <a:pt x="7117318" y="0"/>
                </a:lnTo>
                <a:lnTo>
                  <a:pt x="7384884" y="0"/>
                </a:lnTo>
                <a:lnTo>
                  <a:pt x="7487820" y="0"/>
                </a:lnTo>
                <a:lnTo>
                  <a:pt x="7531363" y="0"/>
                </a:lnTo>
                <a:lnTo>
                  <a:pt x="7581848" y="0"/>
                </a:lnTo>
                <a:lnTo>
                  <a:pt x="7871060" y="0"/>
                </a:lnTo>
                <a:lnTo>
                  <a:pt x="8124171" y="0"/>
                </a:lnTo>
                <a:lnTo>
                  <a:pt x="8343587" y="0"/>
                </a:lnTo>
                <a:lnTo>
                  <a:pt x="8531716" y="0"/>
                </a:lnTo>
                <a:lnTo>
                  <a:pt x="8690963" y="0"/>
                </a:lnTo>
                <a:lnTo>
                  <a:pt x="8823735" y="0"/>
                </a:lnTo>
                <a:lnTo>
                  <a:pt x="8932441" y="0"/>
                </a:lnTo>
                <a:lnTo>
                  <a:pt x="9019485" y="0"/>
                </a:lnTo>
                <a:lnTo>
                  <a:pt x="9087276" y="0"/>
                </a:lnTo>
                <a:lnTo>
                  <a:pt x="9138219" y="0"/>
                </a:lnTo>
                <a:lnTo>
                  <a:pt x="9174721" y="0"/>
                </a:lnTo>
                <a:lnTo>
                  <a:pt x="9199190" y="0"/>
                </a:lnTo>
                <a:lnTo>
                  <a:pt x="9221653" y="0"/>
                </a:lnTo>
                <a:lnTo>
                  <a:pt x="9224862" y="0"/>
                </a:lnTo>
                <a:cubicBezTo>
                  <a:pt x="10098692" y="2197100"/>
                  <a:pt x="10098692" y="4664075"/>
                  <a:pt x="9224862" y="6858000"/>
                </a:cubicBezTo>
                <a:lnTo>
                  <a:pt x="8980395" y="6858000"/>
                </a:lnTo>
                <a:lnTo>
                  <a:pt x="8749293" y="6858000"/>
                </a:lnTo>
                <a:lnTo>
                  <a:pt x="8531182" y="6858000"/>
                </a:lnTo>
                <a:lnTo>
                  <a:pt x="8325685" y="6858000"/>
                </a:lnTo>
                <a:lnTo>
                  <a:pt x="8132427" y="6858000"/>
                </a:lnTo>
                <a:lnTo>
                  <a:pt x="7951031" y="6858000"/>
                </a:lnTo>
                <a:lnTo>
                  <a:pt x="7781122" y="6858000"/>
                </a:lnTo>
                <a:lnTo>
                  <a:pt x="7622325" y="6858000"/>
                </a:lnTo>
                <a:lnTo>
                  <a:pt x="7531363" y="6858000"/>
                </a:lnTo>
                <a:lnTo>
                  <a:pt x="7487820" y="6858000"/>
                </a:lnTo>
                <a:lnTo>
                  <a:pt x="7453967" y="6858000"/>
                </a:lnTo>
                <a:lnTo>
                  <a:pt x="7226494" y="6858000"/>
                </a:lnTo>
                <a:lnTo>
                  <a:pt x="7027416" y="6858000"/>
                </a:lnTo>
                <a:lnTo>
                  <a:pt x="6854839" y="6858000"/>
                </a:lnTo>
                <a:lnTo>
                  <a:pt x="6706871" y="6858000"/>
                </a:lnTo>
                <a:lnTo>
                  <a:pt x="6581618" y="6858000"/>
                </a:lnTo>
                <a:lnTo>
                  <a:pt x="6477189" y="6858000"/>
                </a:lnTo>
                <a:lnTo>
                  <a:pt x="6391689" y="6858000"/>
                </a:lnTo>
                <a:lnTo>
                  <a:pt x="6323227" y="6858000"/>
                </a:lnTo>
                <a:lnTo>
                  <a:pt x="6269908" y="6858000"/>
                </a:lnTo>
                <a:lnTo>
                  <a:pt x="6229840" y="6858000"/>
                </a:lnTo>
                <a:lnTo>
                  <a:pt x="6201129" y="6858000"/>
                </a:lnTo>
                <a:lnTo>
                  <a:pt x="6181884" y="6858000"/>
                </a:lnTo>
                <a:lnTo>
                  <a:pt x="6164216" y="6858000"/>
                </a:lnTo>
                <a:lnTo>
                  <a:pt x="6161692" y="6858000"/>
                </a:lnTo>
                <a:lnTo>
                  <a:pt x="6159504" y="6858000"/>
                </a:lnTo>
                <a:lnTo>
                  <a:pt x="6115961" y="6858000"/>
                </a:lnTo>
                <a:lnTo>
                  <a:pt x="893477" y="6858000"/>
                </a:lnTo>
                <a:lnTo>
                  <a:pt x="849934" y="6858000"/>
                </a:lnTo>
                <a:lnTo>
                  <a:pt x="0" y="6858000"/>
                </a:lnTo>
                <a:close/>
              </a:path>
            </a:pathLst>
          </a:custGeom>
          <a:solidFill>
            <a:schemeClr val="accent2"/>
          </a:solidFill>
        </p:spPr>
        <p:txBody>
          <a:bodyPr wrap="square">
            <a:noAutofit/>
          </a:bodyPr>
          <a:lstStyle/>
          <a:p>
            <a:endParaRPr lang="en-US"/>
          </a:p>
        </p:txBody>
      </p:sp>
      <p:grpSp>
        <p:nvGrpSpPr>
          <p:cNvPr id="7" name="Group 6">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8"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5" name="Title 1">
            <a:extLst>
              <a:ext uri="{FF2B5EF4-FFF2-40B4-BE49-F238E27FC236}">
                <a16:creationId xmlns:a16="http://schemas.microsoft.com/office/drawing/2014/main" id="{F77B712D-0E84-44DC-9EC9-337FCBC20FF6}"/>
              </a:ext>
            </a:extLst>
          </p:cNvPr>
          <p:cNvSpPr>
            <a:spLocks noGrp="1"/>
          </p:cNvSpPr>
          <p:nvPr>
            <p:ph type="ctrTitle"/>
          </p:nvPr>
        </p:nvSpPr>
        <p:spPr>
          <a:xfrm>
            <a:off x="888361" y="2668344"/>
            <a:ext cx="7846206" cy="1296534"/>
          </a:xfrm>
        </p:spPr>
        <p:txBody>
          <a:bodyPr anchor="b"/>
          <a:lstStyle>
            <a:lvl1pPr algn="l">
              <a:lnSpc>
                <a:spcPct val="80000"/>
              </a:lnSpc>
              <a:defRPr sz="5400">
                <a:solidFill>
                  <a:schemeClr val="tx1"/>
                </a:solidFill>
              </a:defRPr>
            </a:lvl1pPr>
          </a:lstStyle>
          <a:p>
            <a:r>
              <a:rPr lang="en-US" dirty="0"/>
              <a:t>Click to edit Master title style</a:t>
            </a:r>
            <a:endParaRPr lang="en-ZA" dirty="0"/>
          </a:p>
        </p:txBody>
      </p:sp>
      <p:sp>
        <p:nvSpPr>
          <p:cNvPr id="6" name="Subtitle 2">
            <a:extLst>
              <a:ext uri="{FF2B5EF4-FFF2-40B4-BE49-F238E27FC236}">
                <a16:creationId xmlns:a16="http://schemas.microsoft.com/office/drawing/2014/main" id="{FC5F8593-ECCC-4E47-96EB-81B13B942EE5}"/>
              </a:ext>
            </a:extLst>
          </p:cNvPr>
          <p:cNvSpPr>
            <a:spLocks noGrp="1"/>
          </p:cNvSpPr>
          <p:nvPr>
            <p:ph type="subTitle" idx="1"/>
          </p:nvPr>
        </p:nvSpPr>
        <p:spPr>
          <a:xfrm>
            <a:off x="888361" y="3992174"/>
            <a:ext cx="7846205" cy="612000"/>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225370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4CA7E33-2FFA-49A0-AC8A-2442AB59A563}"/>
              </a:ext>
            </a:extLst>
          </p:cNvPr>
          <p:cNvGrpSpPr>
            <a:grpSpLocks noChangeAspect="1"/>
          </p:cNvGrpSpPr>
          <p:nvPr userDrawn="1"/>
        </p:nvGrpSpPr>
        <p:grpSpPr>
          <a:xfrm>
            <a:off x="2595503" y="2866031"/>
            <a:ext cx="9596497" cy="3991969"/>
            <a:chOff x="998538" y="2197100"/>
            <a:chExt cx="11204575" cy="4660900"/>
          </a:xfrm>
        </p:grpSpPr>
        <p:sp>
          <p:nvSpPr>
            <p:cNvPr id="12" name="Freeform 6">
              <a:extLst>
                <a:ext uri="{FF2B5EF4-FFF2-40B4-BE49-F238E27FC236}">
                  <a16:creationId xmlns:a16="http://schemas.microsoft.com/office/drawing/2014/main" id="{4A1BE91A-F8AE-495A-93E0-343D6B667FD1}"/>
                </a:ext>
              </a:extLst>
            </p:cNvPr>
            <p:cNvSpPr>
              <a:spLocks/>
            </p:cNvSpPr>
            <p:nvPr userDrawn="1"/>
          </p:nvSpPr>
          <p:spPr bwMode="auto">
            <a:xfrm>
              <a:off x="6442075" y="2197100"/>
              <a:ext cx="2601913" cy="2597150"/>
            </a:xfrm>
            <a:custGeom>
              <a:avLst/>
              <a:gdLst>
                <a:gd name="T0" fmla="*/ 3 w 819"/>
                <a:gd name="T1" fmla="*/ 757 h 818"/>
                <a:gd name="T2" fmla="*/ 758 w 819"/>
                <a:gd name="T3" fmla="*/ 2 h 818"/>
                <a:gd name="T4" fmla="*/ 819 w 819"/>
                <a:gd name="T5" fmla="*/ 59 h 818"/>
                <a:gd name="T6" fmla="*/ 819 w 819"/>
                <a:gd name="T7" fmla="*/ 189 h 818"/>
                <a:gd name="T8" fmla="*/ 767 w 819"/>
                <a:gd name="T9" fmla="*/ 245 h 818"/>
                <a:gd name="T10" fmla="*/ 246 w 819"/>
                <a:gd name="T11" fmla="*/ 766 h 818"/>
                <a:gd name="T12" fmla="*/ 189 w 819"/>
                <a:gd name="T13" fmla="*/ 818 h 818"/>
                <a:gd name="T14" fmla="*/ 59 w 819"/>
                <a:gd name="T15" fmla="*/ 818 h 818"/>
                <a:gd name="T16" fmla="*/ 3 w 819"/>
                <a:gd name="T17" fmla="*/ 75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9" h="818">
                  <a:moveTo>
                    <a:pt x="3" y="757"/>
                  </a:moveTo>
                  <a:cubicBezTo>
                    <a:pt x="33" y="355"/>
                    <a:pt x="355" y="32"/>
                    <a:pt x="758" y="2"/>
                  </a:cubicBezTo>
                  <a:cubicBezTo>
                    <a:pt x="792" y="0"/>
                    <a:pt x="819" y="25"/>
                    <a:pt x="819" y="59"/>
                  </a:cubicBezTo>
                  <a:cubicBezTo>
                    <a:pt x="819" y="189"/>
                    <a:pt x="819" y="189"/>
                    <a:pt x="819" y="189"/>
                  </a:cubicBezTo>
                  <a:cubicBezTo>
                    <a:pt x="819" y="218"/>
                    <a:pt x="796" y="243"/>
                    <a:pt x="767" y="245"/>
                  </a:cubicBezTo>
                  <a:cubicBezTo>
                    <a:pt x="491" y="270"/>
                    <a:pt x="271" y="490"/>
                    <a:pt x="246" y="766"/>
                  </a:cubicBezTo>
                  <a:cubicBezTo>
                    <a:pt x="243" y="795"/>
                    <a:pt x="219" y="818"/>
                    <a:pt x="189" y="818"/>
                  </a:cubicBezTo>
                  <a:cubicBezTo>
                    <a:pt x="59" y="818"/>
                    <a:pt x="59" y="818"/>
                    <a:pt x="59" y="818"/>
                  </a:cubicBezTo>
                  <a:cubicBezTo>
                    <a:pt x="26" y="818"/>
                    <a:pt x="0" y="791"/>
                    <a:pt x="3" y="75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7">
              <a:extLst>
                <a:ext uri="{FF2B5EF4-FFF2-40B4-BE49-F238E27FC236}">
                  <a16:creationId xmlns:a16="http://schemas.microsoft.com/office/drawing/2014/main" id="{6F0361D3-A420-4426-84CB-B29A5AB1B80E}"/>
                </a:ext>
              </a:extLst>
            </p:cNvPr>
            <p:cNvSpPr>
              <a:spLocks/>
            </p:cNvSpPr>
            <p:nvPr userDrawn="1"/>
          </p:nvSpPr>
          <p:spPr bwMode="auto">
            <a:xfrm>
              <a:off x="4168775" y="4127500"/>
              <a:ext cx="722313" cy="717550"/>
            </a:xfrm>
            <a:custGeom>
              <a:avLst/>
              <a:gdLst>
                <a:gd name="T0" fmla="*/ 55 w 227"/>
                <a:gd name="T1" fmla="*/ 226 h 226"/>
                <a:gd name="T2" fmla="*/ 172 w 227"/>
                <a:gd name="T3" fmla="*/ 226 h 226"/>
                <a:gd name="T4" fmla="*/ 227 w 227"/>
                <a:gd name="T5" fmla="*/ 171 h 226"/>
                <a:gd name="T6" fmla="*/ 227 w 227"/>
                <a:gd name="T7" fmla="*/ 55 h 226"/>
                <a:gd name="T8" fmla="*/ 172 w 227"/>
                <a:gd name="T9" fmla="*/ 0 h 226"/>
                <a:gd name="T10" fmla="*/ 55 w 227"/>
                <a:gd name="T11" fmla="*/ 0 h 226"/>
                <a:gd name="T12" fmla="*/ 0 w 227"/>
                <a:gd name="T13" fmla="*/ 55 h 226"/>
                <a:gd name="T14" fmla="*/ 0 w 227"/>
                <a:gd name="T15" fmla="*/ 171 h 226"/>
                <a:gd name="T16" fmla="*/ 55 w 227"/>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26">
                  <a:moveTo>
                    <a:pt x="55" y="226"/>
                  </a:moveTo>
                  <a:cubicBezTo>
                    <a:pt x="172" y="226"/>
                    <a:pt x="172" y="226"/>
                    <a:pt x="172" y="226"/>
                  </a:cubicBezTo>
                  <a:cubicBezTo>
                    <a:pt x="202" y="226"/>
                    <a:pt x="227" y="202"/>
                    <a:pt x="227" y="171"/>
                  </a:cubicBezTo>
                  <a:cubicBezTo>
                    <a:pt x="227" y="55"/>
                    <a:pt x="227" y="55"/>
                    <a:pt x="227" y="55"/>
                  </a:cubicBezTo>
                  <a:cubicBezTo>
                    <a:pt x="227" y="24"/>
                    <a:pt x="202" y="0"/>
                    <a:pt x="172" y="0"/>
                  </a:cubicBezTo>
                  <a:cubicBezTo>
                    <a:pt x="55" y="0"/>
                    <a:pt x="55" y="0"/>
                    <a:pt x="55" y="0"/>
                  </a:cubicBezTo>
                  <a:cubicBezTo>
                    <a:pt x="25" y="0"/>
                    <a:pt x="0" y="24"/>
                    <a:pt x="0" y="55"/>
                  </a:cubicBezTo>
                  <a:cubicBezTo>
                    <a:pt x="0" y="171"/>
                    <a:pt x="0" y="171"/>
                    <a:pt x="0" y="171"/>
                  </a:cubicBezTo>
                  <a:cubicBezTo>
                    <a:pt x="0" y="202"/>
                    <a:pt x="25" y="226"/>
                    <a:pt x="55" y="226"/>
                  </a:cubicBezTo>
                </a:path>
              </a:pathLst>
            </a:custGeom>
            <a:solidFill>
              <a:srgbClr val="0B3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8">
              <a:extLst>
                <a:ext uri="{FF2B5EF4-FFF2-40B4-BE49-F238E27FC236}">
                  <a16:creationId xmlns:a16="http://schemas.microsoft.com/office/drawing/2014/main" id="{44AC4831-D141-481A-82DF-90D529A7C8B0}"/>
                </a:ext>
              </a:extLst>
            </p:cNvPr>
            <p:cNvSpPr>
              <a:spLocks/>
            </p:cNvSpPr>
            <p:nvPr userDrawn="1"/>
          </p:nvSpPr>
          <p:spPr bwMode="auto">
            <a:xfrm>
              <a:off x="998538" y="4425950"/>
              <a:ext cx="2592388" cy="2432050"/>
            </a:xfrm>
            <a:custGeom>
              <a:avLst/>
              <a:gdLst>
                <a:gd name="T0" fmla="*/ 573 w 816"/>
                <a:gd name="T1" fmla="*/ 766 h 766"/>
                <a:gd name="T2" fmla="*/ 816 w 816"/>
                <a:gd name="T3" fmla="*/ 766 h 766"/>
                <a:gd name="T4" fmla="*/ 816 w 816"/>
                <a:gd name="T5" fmla="*/ 758 h 766"/>
                <a:gd name="T6" fmla="*/ 61 w 816"/>
                <a:gd name="T7" fmla="*/ 2 h 766"/>
                <a:gd name="T8" fmla="*/ 0 w 816"/>
                <a:gd name="T9" fmla="*/ 59 h 766"/>
                <a:gd name="T10" fmla="*/ 0 w 816"/>
                <a:gd name="T11" fmla="*/ 189 h 766"/>
                <a:gd name="T12" fmla="*/ 52 w 816"/>
                <a:gd name="T13" fmla="*/ 245 h 766"/>
                <a:gd name="T14" fmla="*/ 573 w 816"/>
                <a:gd name="T15" fmla="*/ 766 h 7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766">
                  <a:moveTo>
                    <a:pt x="573" y="766"/>
                  </a:moveTo>
                  <a:cubicBezTo>
                    <a:pt x="816" y="766"/>
                    <a:pt x="816" y="766"/>
                    <a:pt x="816" y="766"/>
                  </a:cubicBezTo>
                  <a:cubicBezTo>
                    <a:pt x="816" y="763"/>
                    <a:pt x="816" y="760"/>
                    <a:pt x="816" y="758"/>
                  </a:cubicBezTo>
                  <a:cubicBezTo>
                    <a:pt x="786" y="355"/>
                    <a:pt x="464" y="32"/>
                    <a:pt x="61" y="2"/>
                  </a:cubicBezTo>
                  <a:cubicBezTo>
                    <a:pt x="27" y="0"/>
                    <a:pt x="0" y="25"/>
                    <a:pt x="0" y="59"/>
                  </a:cubicBezTo>
                  <a:cubicBezTo>
                    <a:pt x="0" y="189"/>
                    <a:pt x="0" y="189"/>
                    <a:pt x="0" y="189"/>
                  </a:cubicBezTo>
                  <a:cubicBezTo>
                    <a:pt x="0" y="218"/>
                    <a:pt x="23" y="243"/>
                    <a:pt x="52" y="245"/>
                  </a:cubicBezTo>
                  <a:cubicBezTo>
                    <a:pt x="328" y="270"/>
                    <a:pt x="548" y="490"/>
                    <a:pt x="573" y="7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9">
              <a:extLst>
                <a:ext uri="{FF2B5EF4-FFF2-40B4-BE49-F238E27FC236}">
                  <a16:creationId xmlns:a16="http://schemas.microsoft.com/office/drawing/2014/main" id="{02C08B0A-A98B-4E88-ABDA-1C0983E38379}"/>
                </a:ext>
              </a:extLst>
            </p:cNvPr>
            <p:cNvSpPr>
              <a:spLocks/>
            </p:cNvSpPr>
            <p:nvPr userDrawn="1"/>
          </p:nvSpPr>
          <p:spPr bwMode="auto">
            <a:xfrm>
              <a:off x="8339138" y="6324600"/>
              <a:ext cx="720725" cy="533400"/>
            </a:xfrm>
            <a:custGeom>
              <a:avLst/>
              <a:gdLst>
                <a:gd name="T0" fmla="*/ 227 w 227"/>
                <a:gd name="T1" fmla="*/ 168 h 168"/>
                <a:gd name="T2" fmla="*/ 227 w 227"/>
                <a:gd name="T3" fmla="*/ 55 h 168"/>
                <a:gd name="T4" fmla="*/ 172 w 227"/>
                <a:gd name="T5" fmla="*/ 0 h 168"/>
                <a:gd name="T6" fmla="*/ 55 w 227"/>
                <a:gd name="T7" fmla="*/ 0 h 168"/>
                <a:gd name="T8" fmla="*/ 0 w 227"/>
                <a:gd name="T9" fmla="*/ 55 h 168"/>
                <a:gd name="T10" fmla="*/ 0 w 227"/>
                <a:gd name="T11" fmla="*/ 168 h 168"/>
                <a:gd name="T12" fmla="*/ 227 w 227"/>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27" h="168">
                  <a:moveTo>
                    <a:pt x="227" y="168"/>
                  </a:moveTo>
                  <a:cubicBezTo>
                    <a:pt x="227" y="55"/>
                    <a:pt x="227" y="55"/>
                    <a:pt x="227" y="55"/>
                  </a:cubicBezTo>
                  <a:cubicBezTo>
                    <a:pt x="227" y="25"/>
                    <a:pt x="202" y="0"/>
                    <a:pt x="172" y="0"/>
                  </a:cubicBezTo>
                  <a:cubicBezTo>
                    <a:pt x="55" y="0"/>
                    <a:pt x="55" y="0"/>
                    <a:pt x="55" y="0"/>
                  </a:cubicBezTo>
                  <a:cubicBezTo>
                    <a:pt x="25" y="0"/>
                    <a:pt x="0" y="25"/>
                    <a:pt x="0" y="55"/>
                  </a:cubicBezTo>
                  <a:cubicBezTo>
                    <a:pt x="0" y="168"/>
                    <a:pt x="0" y="168"/>
                    <a:pt x="0" y="168"/>
                  </a:cubicBezTo>
                  <a:lnTo>
                    <a:pt x="227"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10">
              <a:extLst>
                <a:ext uri="{FF2B5EF4-FFF2-40B4-BE49-F238E27FC236}">
                  <a16:creationId xmlns:a16="http://schemas.microsoft.com/office/drawing/2014/main" id="{9F55D1EF-4031-4B03-A3F3-10F1A188F5F6}"/>
                </a:ext>
              </a:extLst>
            </p:cNvPr>
            <p:cNvSpPr>
              <a:spLocks/>
            </p:cNvSpPr>
            <p:nvPr userDrawn="1"/>
          </p:nvSpPr>
          <p:spPr bwMode="auto">
            <a:xfrm>
              <a:off x="11020425" y="4425950"/>
              <a:ext cx="1182688" cy="1206500"/>
            </a:xfrm>
            <a:custGeom>
              <a:avLst/>
              <a:gdLst>
                <a:gd name="T0" fmla="*/ 372 w 372"/>
                <a:gd name="T1" fmla="*/ 90 h 380"/>
                <a:gd name="T2" fmla="*/ 61 w 372"/>
                <a:gd name="T3" fmla="*/ 2 h 380"/>
                <a:gd name="T4" fmla="*/ 0 w 372"/>
                <a:gd name="T5" fmla="*/ 59 h 380"/>
                <a:gd name="T6" fmla="*/ 0 w 372"/>
                <a:gd name="T7" fmla="*/ 189 h 380"/>
                <a:gd name="T8" fmla="*/ 53 w 372"/>
                <a:gd name="T9" fmla="*/ 245 h 380"/>
                <a:gd name="T10" fmla="*/ 372 w 372"/>
                <a:gd name="T11" fmla="*/ 380 h 380"/>
                <a:gd name="T12" fmla="*/ 372 w 372"/>
                <a:gd name="T13" fmla="*/ 90 h 380"/>
              </a:gdLst>
              <a:ahLst/>
              <a:cxnLst>
                <a:cxn ang="0">
                  <a:pos x="T0" y="T1"/>
                </a:cxn>
                <a:cxn ang="0">
                  <a:pos x="T2" y="T3"/>
                </a:cxn>
                <a:cxn ang="0">
                  <a:pos x="T4" y="T5"/>
                </a:cxn>
                <a:cxn ang="0">
                  <a:pos x="T6" y="T7"/>
                </a:cxn>
                <a:cxn ang="0">
                  <a:pos x="T8" y="T9"/>
                </a:cxn>
                <a:cxn ang="0">
                  <a:pos x="T10" y="T11"/>
                </a:cxn>
                <a:cxn ang="0">
                  <a:pos x="T12" y="T13"/>
                </a:cxn>
              </a:cxnLst>
              <a:rect l="0" t="0" r="r" b="b"/>
              <a:pathLst>
                <a:path w="372" h="380">
                  <a:moveTo>
                    <a:pt x="372" y="90"/>
                  </a:moveTo>
                  <a:cubicBezTo>
                    <a:pt x="278" y="41"/>
                    <a:pt x="172" y="10"/>
                    <a:pt x="61" y="2"/>
                  </a:cubicBezTo>
                  <a:cubicBezTo>
                    <a:pt x="28" y="0"/>
                    <a:pt x="0" y="25"/>
                    <a:pt x="0" y="59"/>
                  </a:cubicBezTo>
                  <a:cubicBezTo>
                    <a:pt x="0" y="189"/>
                    <a:pt x="0" y="189"/>
                    <a:pt x="0" y="189"/>
                  </a:cubicBezTo>
                  <a:cubicBezTo>
                    <a:pt x="0" y="218"/>
                    <a:pt x="23" y="243"/>
                    <a:pt x="53" y="245"/>
                  </a:cubicBezTo>
                  <a:cubicBezTo>
                    <a:pt x="174" y="256"/>
                    <a:pt x="284" y="305"/>
                    <a:pt x="372" y="380"/>
                  </a:cubicBezTo>
                  <a:lnTo>
                    <a:pt x="372"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14" name="Title 1">
            <a:extLst>
              <a:ext uri="{FF2B5EF4-FFF2-40B4-BE49-F238E27FC236}">
                <a16:creationId xmlns:a16="http://schemas.microsoft.com/office/drawing/2014/main" id="{90F82312-6D69-441C-974E-3E1EBDE317D9}"/>
              </a:ext>
            </a:extLst>
          </p:cNvPr>
          <p:cNvSpPr>
            <a:spLocks noGrp="1"/>
          </p:cNvSpPr>
          <p:nvPr>
            <p:ph type="title"/>
          </p:nvPr>
        </p:nvSpPr>
        <p:spPr>
          <a:xfrm>
            <a:off x="873967" y="2578031"/>
            <a:ext cx="6383648" cy="576000"/>
          </a:xfrm>
        </p:spPr>
        <p:txBody>
          <a:bodyPr anchor="b"/>
          <a:lstStyle>
            <a:lvl1pPr>
              <a:defRPr sz="5400" b="1">
                <a:solidFill>
                  <a:schemeClr val="tx1"/>
                </a:solidFill>
              </a:defRPr>
            </a:lvl1pPr>
          </a:lstStyle>
          <a:p>
            <a:r>
              <a:rPr lang="en-US" dirty="0"/>
              <a:t>Click to edit Master title style</a:t>
            </a:r>
            <a:endParaRPr lang="en-ZA" dirty="0"/>
          </a:p>
        </p:txBody>
      </p:sp>
      <p:sp>
        <p:nvSpPr>
          <p:cNvPr id="22" name="Text Placeholder 10"/>
          <p:cNvSpPr>
            <a:spLocks noGrp="1"/>
          </p:cNvSpPr>
          <p:nvPr>
            <p:ph type="body" sz="quarter" idx="10" hasCustomPrompt="1"/>
          </p:nvPr>
        </p:nvSpPr>
        <p:spPr>
          <a:xfrm>
            <a:off x="874713" y="3187722"/>
            <a:ext cx="6383072" cy="576000"/>
          </a:xfrm>
        </p:spPr>
        <p:txBody>
          <a:bodyPr lIns="36000" anchor="ctr"/>
          <a:lstStyle>
            <a:lvl1pPr marL="0" indent="0">
              <a:buNone/>
              <a:defRPr sz="3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228574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2"/>
        </a:solidFill>
        <a:effectLst/>
      </p:bgPr>
    </p:bg>
    <p:spTree>
      <p:nvGrpSpPr>
        <p:cNvPr id="1" name=""/>
        <p:cNvGrpSpPr/>
        <p:nvPr/>
      </p:nvGrpSpPr>
      <p:grpSpPr>
        <a:xfrm>
          <a:off x="0" y="0"/>
          <a:ext cx="0" cy="0"/>
          <a:chOff x="0" y="0"/>
          <a:chExt cx="0" cy="0"/>
        </a:xfrm>
      </p:grpSpPr>
      <p:sp>
        <p:nvSpPr>
          <p:cNvPr id="45" name="Freeform 6">
            <a:extLst>
              <a:ext uri="{FF2B5EF4-FFF2-40B4-BE49-F238E27FC236}">
                <a16:creationId xmlns:a16="http://schemas.microsoft.com/office/drawing/2014/main" id="{98AF8FF9-2DF4-4EAF-9A17-7DAA51BE68FA}"/>
              </a:ext>
            </a:extLst>
          </p:cNvPr>
          <p:cNvSpPr>
            <a:spLocks/>
          </p:cNvSpPr>
          <p:nvPr userDrawn="1"/>
        </p:nvSpPr>
        <p:spPr bwMode="auto">
          <a:xfrm>
            <a:off x="0" y="0"/>
            <a:ext cx="12193200" cy="6858000"/>
          </a:xfrm>
          <a:custGeom>
            <a:avLst/>
            <a:gdLst>
              <a:gd name="T0" fmla="*/ 3840 w 3840"/>
              <a:gd name="T1" fmla="*/ 2160 h 2160"/>
              <a:gd name="T2" fmla="*/ 1674 w 3840"/>
              <a:gd name="T3" fmla="*/ 0 h 2160"/>
              <a:gd name="T4" fmla="*/ 0 w 3840"/>
              <a:gd name="T5" fmla="*/ 0 h 2160"/>
              <a:gd name="T6" fmla="*/ 0 w 3840"/>
              <a:gd name="T7" fmla="*/ 2160 h 2160"/>
              <a:gd name="T8" fmla="*/ 3840 w 3840"/>
              <a:gd name="T9" fmla="*/ 2160 h 2160"/>
            </a:gdLst>
            <a:ahLst/>
            <a:cxnLst>
              <a:cxn ang="0">
                <a:pos x="T0" y="T1"/>
              </a:cxn>
              <a:cxn ang="0">
                <a:pos x="T2" y="T3"/>
              </a:cxn>
              <a:cxn ang="0">
                <a:pos x="T4" y="T5"/>
              </a:cxn>
              <a:cxn ang="0">
                <a:pos x="T6" y="T7"/>
              </a:cxn>
              <a:cxn ang="0">
                <a:pos x="T8" y="T9"/>
              </a:cxn>
            </a:cxnLst>
            <a:rect l="0" t="0" r="r" b="b"/>
            <a:pathLst>
              <a:path w="3840" h="2160">
                <a:moveTo>
                  <a:pt x="3840" y="2160"/>
                </a:moveTo>
                <a:cubicBezTo>
                  <a:pt x="3835" y="967"/>
                  <a:pt x="2868" y="2"/>
                  <a:pt x="1674" y="0"/>
                </a:cubicBezTo>
                <a:cubicBezTo>
                  <a:pt x="0" y="0"/>
                  <a:pt x="0" y="0"/>
                  <a:pt x="0" y="0"/>
                </a:cubicBezTo>
                <a:cubicBezTo>
                  <a:pt x="0" y="2160"/>
                  <a:pt x="0" y="2160"/>
                  <a:pt x="0" y="2160"/>
                </a:cubicBezTo>
                <a:lnTo>
                  <a:pt x="3840" y="2160"/>
                </a:lnTo>
                <a:close/>
              </a:path>
            </a:pathLst>
          </a:custGeom>
          <a:solidFill>
            <a:srgbClr val="061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670141"/>
            <a:ext cx="7605872" cy="1008000"/>
          </a:xfrm>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8" y="1924481"/>
            <a:ext cx="9496298" cy="40254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8647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29AADC40-B64D-4ADD-8087-1DBABA397791}"/>
              </a:ext>
            </a:extLst>
          </p:cNvPr>
          <p:cNvSpPr>
            <a:spLocks/>
          </p:cNvSpPr>
          <p:nvPr userDrawn="1"/>
        </p:nvSpPr>
        <p:spPr bwMode="auto">
          <a:xfrm>
            <a:off x="5038725" y="0"/>
            <a:ext cx="7153275" cy="6858000"/>
          </a:xfrm>
          <a:custGeom>
            <a:avLst/>
            <a:gdLst>
              <a:gd name="T0" fmla="*/ 924 w 2251"/>
              <a:gd name="T1" fmla="*/ 2160 h 2160"/>
              <a:gd name="T2" fmla="*/ 192 w 2251"/>
              <a:gd name="T3" fmla="*/ 1428 h 2160"/>
              <a:gd name="T4" fmla="*/ 192 w 2251"/>
              <a:gd name="T5" fmla="*/ 732 h 2160"/>
              <a:gd name="T6" fmla="*/ 924 w 2251"/>
              <a:gd name="T7" fmla="*/ 0 h 2160"/>
              <a:gd name="T8" fmla="*/ 2251 w 2251"/>
              <a:gd name="T9" fmla="*/ 0 h 2160"/>
              <a:gd name="T10" fmla="*/ 2251 w 2251"/>
              <a:gd name="T11" fmla="*/ 2160 h 2160"/>
              <a:gd name="T12" fmla="*/ 924 w 2251"/>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251" h="2160">
                <a:moveTo>
                  <a:pt x="924" y="2160"/>
                </a:moveTo>
                <a:cubicBezTo>
                  <a:pt x="192" y="1428"/>
                  <a:pt x="192" y="1428"/>
                  <a:pt x="192" y="1428"/>
                </a:cubicBezTo>
                <a:cubicBezTo>
                  <a:pt x="0" y="1236"/>
                  <a:pt x="0" y="924"/>
                  <a:pt x="192" y="732"/>
                </a:cubicBezTo>
                <a:cubicBezTo>
                  <a:pt x="924" y="0"/>
                  <a:pt x="924" y="0"/>
                  <a:pt x="924" y="0"/>
                </a:cubicBezTo>
                <a:cubicBezTo>
                  <a:pt x="2251" y="0"/>
                  <a:pt x="2251" y="0"/>
                  <a:pt x="2251" y="0"/>
                </a:cubicBezTo>
                <a:cubicBezTo>
                  <a:pt x="2251" y="2160"/>
                  <a:pt x="2251" y="2160"/>
                  <a:pt x="2251" y="2160"/>
                </a:cubicBezTo>
                <a:cubicBezTo>
                  <a:pt x="2251" y="2160"/>
                  <a:pt x="936" y="2160"/>
                  <a:pt x="924" y="21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hasCustomPrompt="1"/>
          </p:nvPr>
        </p:nvSpPr>
        <p:spPr>
          <a:xfrm>
            <a:off x="537388" y="2709000"/>
            <a:ext cx="4121109" cy="1440000"/>
          </a:xfrm>
        </p:spPr>
        <p:txBody>
          <a:bodyPr tIns="36000">
            <a:noAutofit/>
          </a:bodyPr>
          <a:lstStyle>
            <a:lvl1pPr>
              <a:defRPr>
                <a:solidFill>
                  <a:schemeClr val="bg1"/>
                </a:solidFill>
              </a:defRPr>
            </a:lvl1pPr>
          </a:lstStyle>
          <a:p>
            <a:r>
              <a:rPr lang="en-US" dirty="0"/>
              <a:t>Click to edit Master title style here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6956854" y="1445741"/>
            <a:ext cx="4718229" cy="39665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400872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C191E18-D499-439D-AC35-9EE142E74876}"/>
              </a:ext>
            </a:extLst>
          </p:cNvPr>
          <p:cNvSpPr>
            <a:spLocks/>
          </p:cNvSpPr>
          <p:nvPr userDrawn="1"/>
        </p:nvSpPr>
        <p:spPr bwMode="auto">
          <a:xfrm>
            <a:off x="8772525" y="2793569"/>
            <a:ext cx="3419475" cy="3463925"/>
          </a:xfrm>
          <a:custGeom>
            <a:avLst/>
            <a:gdLst>
              <a:gd name="T0" fmla="*/ 140 w 1076"/>
              <a:gd name="T1" fmla="*/ 655 h 1091"/>
              <a:gd name="T2" fmla="*/ 1076 w 1076"/>
              <a:gd name="T3" fmla="*/ 1091 h 1091"/>
              <a:gd name="T4" fmla="*/ 1076 w 1076"/>
              <a:gd name="T5" fmla="*/ 285 h 1091"/>
              <a:gd name="T6" fmla="*/ 162 w 1076"/>
              <a:gd name="T7" fmla="*/ 7 h 1091"/>
              <a:gd name="T8" fmla="*/ 0 w 1076"/>
              <a:gd name="T9" fmla="*/ 158 h 1091"/>
              <a:gd name="T10" fmla="*/ 0 w 1076"/>
              <a:gd name="T11" fmla="*/ 504 h 1091"/>
              <a:gd name="T12" fmla="*/ 140 w 1076"/>
              <a:gd name="T13" fmla="*/ 655 h 1091"/>
            </a:gdLst>
            <a:ahLst/>
            <a:cxnLst>
              <a:cxn ang="0">
                <a:pos x="T0" y="T1"/>
              </a:cxn>
              <a:cxn ang="0">
                <a:pos x="T2" y="T3"/>
              </a:cxn>
              <a:cxn ang="0">
                <a:pos x="T4" y="T5"/>
              </a:cxn>
              <a:cxn ang="0">
                <a:pos x="T6" y="T7"/>
              </a:cxn>
              <a:cxn ang="0">
                <a:pos x="T8" y="T9"/>
              </a:cxn>
              <a:cxn ang="0">
                <a:pos x="T10" y="T11"/>
              </a:cxn>
              <a:cxn ang="0">
                <a:pos x="T12" y="T13"/>
              </a:cxn>
            </a:cxnLst>
            <a:rect l="0" t="0" r="r" b="b"/>
            <a:pathLst>
              <a:path w="1076" h="1091">
                <a:moveTo>
                  <a:pt x="140" y="655"/>
                </a:moveTo>
                <a:cubicBezTo>
                  <a:pt x="503" y="688"/>
                  <a:pt x="830" y="849"/>
                  <a:pt x="1076" y="1091"/>
                </a:cubicBezTo>
                <a:cubicBezTo>
                  <a:pt x="1076" y="285"/>
                  <a:pt x="1076" y="285"/>
                  <a:pt x="1076" y="285"/>
                </a:cubicBezTo>
                <a:cubicBezTo>
                  <a:pt x="803" y="129"/>
                  <a:pt x="493" y="31"/>
                  <a:pt x="162" y="7"/>
                </a:cubicBezTo>
                <a:cubicBezTo>
                  <a:pt x="73" y="0"/>
                  <a:pt x="0" y="68"/>
                  <a:pt x="0" y="158"/>
                </a:cubicBezTo>
                <a:cubicBezTo>
                  <a:pt x="0" y="504"/>
                  <a:pt x="0" y="504"/>
                  <a:pt x="0" y="504"/>
                </a:cubicBezTo>
                <a:cubicBezTo>
                  <a:pt x="0" y="583"/>
                  <a:pt x="61" y="648"/>
                  <a:pt x="140" y="6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18902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20EFCD18-E6B5-4F6F-94D3-7BAAF28E783D}"/>
              </a:ext>
            </a:extLst>
          </p:cNvPr>
          <p:cNvSpPr>
            <a:spLocks/>
          </p:cNvSpPr>
          <p:nvPr userDrawn="1"/>
        </p:nvSpPr>
        <p:spPr bwMode="auto">
          <a:xfrm>
            <a:off x="0" y="1689786"/>
            <a:ext cx="3419475" cy="3463925"/>
          </a:xfrm>
          <a:custGeom>
            <a:avLst/>
            <a:gdLst>
              <a:gd name="T0" fmla="*/ 937 w 1076"/>
              <a:gd name="T1" fmla="*/ 436 h 1091"/>
              <a:gd name="T2" fmla="*/ 0 w 1076"/>
              <a:gd name="T3" fmla="*/ 0 h 1091"/>
              <a:gd name="T4" fmla="*/ 0 w 1076"/>
              <a:gd name="T5" fmla="*/ 806 h 1091"/>
              <a:gd name="T6" fmla="*/ 914 w 1076"/>
              <a:gd name="T7" fmla="*/ 1085 h 1091"/>
              <a:gd name="T8" fmla="*/ 1076 w 1076"/>
              <a:gd name="T9" fmla="*/ 933 h 1091"/>
              <a:gd name="T10" fmla="*/ 1076 w 1076"/>
              <a:gd name="T11" fmla="*/ 587 h 1091"/>
              <a:gd name="T12" fmla="*/ 937 w 1076"/>
              <a:gd name="T13" fmla="*/ 436 h 1091"/>
            </a:gdLst>
            <a:ahLst/>
            <a:cxnLst>
              <a:cxn ang="0">
                <a:pos x="T0" y="T1"/>
              </a:cxn>
              <a:cxn ang="0">
                <a:pos x="T2" y="T3"/>
              </a:cxn>
              <a:cxn ang="0">
                <a:pos x="T4" y="T5"/>
              </a:cxn>
              <a:cxn ang="0">
                <a:pos x="T6" y="T7"/>
              </a:cxn>
              <a:cxn ang="0">
                <a:pos x="T8" y="T9"/>
              </a:cxn>
              <a:cxn ang="0">
                <a:pos x="T10" y="T11"/>
              </a:cxn>
              <a:cxn ang="0">
                <a:pos x="T12" y="T13"/>
              </a:cxn>
            </a:cxnLst>
            <a:rect l="0" t="0" r="r" b="b"/>
            <a:pathLst>
              <a:path w="1076" h="1091">
                <a:moveTo>
                  <a:pt x="937" y="436"/>
                </a:moveTo>
                <a:cubicBezTo>
                  <a:pt x="573" y="403"/>
                  <a:pt x="246" y="243"/>
                  <a:pt x="0" y="0"/>
                </a:cubicBezTo>
                <a:cubicBezTo>
                  <a:pt x="0" y="806"/>
                  <a:pt x="0" y="806"/>
                  <a:pt x="0" y="806"/>
                </a:cubicBezTo>
                <a:cubicBezTo>
                  <a:pt x="273" y="962"/>
                  <a:pt x="584" y="1060"/>
                  <a:pt x="914" y="1085"/>
                </a:cubicBezTo>
                <a:cubicBezTo>
                  <a:pt x="1003" y="1091"/>
                  <a:pt x="1076" y="1023"/>
                  <a:pt x="1076" y="933"/>
                </a:cubicBezTo>
                <a:cubicBezTo>
                  <a:pt x="1076" y="587"/>
                  <a:pt x="1076" y="587"/>
                  <a:pt x="1076" y="587"/>
                </a:cubicBezTo>
                <a:cubicBezTo>
                  <a:pt x="1076" y="508"/>
                  <a:pt x="1015" y="443"/>
                  <a:pt x="937" y="436"/>
                </a:cubicBez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en-ZA"/>
          </a:p>
        </p:txBody>
      </p:sp>
      <p:sp>
        <p:nvSpPr>
          <p:cNvPr id="26" name="Title 1">
            <a:extLst>
              <a:ext uri="{FF2B5EF4-FFF2-40B4-BE49-F238E27FC236}">
                <a16:creationId xmlns:a16="http://schemas.microsoft.com/office/drawing/2014/main" id="{C93EBF30-209A-4052-8EE1-896B38067E2D}"/>
              </a:ext>
            </a:extLst>
          </p:cNvPr>
          <p:cNvSpPr>
            <a:spLocks noGrp="1"/>
          </p:cNvSpPr>
          <p:nvPr>
            <p:ph type="title"/>
          </p:nvPr>
        </p:nvSpPr>
        <p:spPr>
          <a:xfrm>
            <a:off x="3933371" y="670141"/>
            <a:ext cx="7742691" cy="1008000"/>
          </a:xfrm>
        </p:spPr>
        <p:txBody>
          <a:bodyPr/>
          <a:lstStyle>
            <a:lvl1pPr algn="r">
              <a:defRPr>
                <a:solidFill>
                  <a:schemeClr val="tx1"/>
                </a:solidFill>
              </a:defRPr>
            </a:lvl1pPr>
          </a:lstStyle>
          <a:p>
            <a:r>
              <a:rPr lang="en-US" dirty="0"/>
              <a:t>Click to edit Master title style</a:t>
            </a:r>
            <a:endParaRPr lang="en-ZA" dirty="0"/>
          </a:p>
        </p:txBody>
      </p:sp>
      <p:sp>
        <p:nvSpPr>
          <p:cNvPr id="27" name="Content Placeholder 2">
            <a:extLst>
              <a:ext uri="{FF2B5EF4-FFF2-40B4-BE49-F238E27FC236}">
                <a16:creationId xmlns:a16="http://schemas.microsoft.com/office/drawing/2014/main" id="{4F44322E-931A-4478-B925-B19FA24EE943}"/>
              </a:ext>
            </a:extLst>
          </p:cNvPr>
          <p:cNvSpPr>
            <a:spLocks noGrp="1"/>
          </p:cNvSpPr>
          <p:nvPr>
            <p:ph idx="1"/>
          </p:nvPr>
        </p:nvSpPr>
        <p:spPr>
          <a:xfrm>
            <a:off x="3933371" y="1924480"/>
            <a:ext cx="7742692" cy="40254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1316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accent2"/>
        </a:solid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E3BC50BE-C8C8-407C-A0BC-25E6CA09C4CE}"/>
              </a:ext>
            </a:extLst>
          </p:cNvPr>
          <p:cNvSpPr>
            <a:spLocks/>
          </p:cNvSpPr>
          <p:nvPr userDrawn="1"/>
        </p:nvSpPr>
        <p:spPr bwMode="auto">
          <a:xfrm>
            <a:off x="8018512" y="3441700"/>
            <a:ext cx="3467100" cy="3416300"/>
          </a:xfrm>
          <a:custGeom>
            <a:avLst/>
            <a:gdLst>
              <a:gd name="T0" fmla="*/ 436 w 1091"/>
              <a:gd name="T1" fmla="*/ 139 h 1076"/>
              <a:gd name="T2" fmla="*/ 0 w 1091"/>
              <a:gd name="T3" fmla="*/ 1076 h 1076"/>
              <a:gd name="T4" fmla="*/ 806 w 1091"/>
              <a:gd name="T5" fmla="*/ 1076 h 1076"/>
              <a:gd name="T6" fmla="*/ 1084 w 1091"/>
              <a:gd name="T7" fmla="*/ 162 h 1076"/>
              <a:gd name="T8" fmla="*/ 933 w 1091"/>
              <a:gd name="T9" fmla="*/ 0 h 1076"/>
              <a:gd name="T10" fmla="*/ 587 w 1091"/>
              <a:gd name="T11" fmla="*/ 0 h 1076"/>
              <a:gd name="T12" fmla="*/ 436 w 1091"/>
              <a:gd name="T13" fmla="*/ 139 h 1076"/>
            </a:gdLst>
            <a:ahLst/>
            <a:cxnLst>
              <a:cxn ang="0">
                <a:pos x="T0" y="T1"/>
              </a:cxn>
              <a:cxn ang="0">
                <a:pos x="T2" y="T3"/>
              </a:cxn>
              <a:cxn ang="0">
                <a:pos x="T4" y="T5"/>
              </a:cxn>
              <a:cxn ang="0">
                <a:pos x="T6" y="T7"/>
              </a:cxn>
              <a:cxn ang="0">
                <a:pos x="T8" y="T9"/>
              </a:cxn>
              <a:cxn ang="0">
                <a:pos x="T10" y="T11"/>
              </a:cxn>
              <a:cxn ang="0">
                <a:pos x="T12" y="T13"/>
              </a:cxn>
            </a:cxnLst>
            <a:rect l="0" t="0" r="r" b="b"/>
            <a:pathLst>
              <a:path w="1091" h="1076">
                <a:moveTo>
                  <a:pt x="436" y="139"/>
                </a:moveTo>
                <a:cubicBezTo>
                  <a:pt x="403" y="503"/>
                  <a:pt x="243" y="830"/>
                  <a:pt x="0" y="1076"/>
                </a:cubicBezTo>
                <a:cubicBezTo>
                  <a:pt x="806" y="1076"/>
                  <a:pt x="806" y="1076"/>
                  <a:pt x="806" y="1076"/>
                </a:cubicBezTo>
                <a:cubicBezTo>
                  <a:pt x="962" y="803"/>
                  <a:pt x="1060" y="492"/>
                  <a:pt x="1084" y="162"/>
                </a:cubicBezTo>
                <a:cubicBezTo>
                  <a:pt x="1091" y="73"/>
                  <a:pt x="1023" y="0"/>
                  <a:pt x="933" y="0"/>
                </a:cubicBezTo>
                <a:cubicBezTo>
                  <a:pt x="587" y="0"/>
                  <a:pt x="587" y="0"/>
                  <a:pt x="587" y="0"/>
                </a:cubicBezTo>
                <a:cubicBezTo>
                  <a:pt x="508" y="0"/>
                  <a:pt x="443" y="61"/>
                  <a:pt x="436" y="13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670141"/>
            <a:ext cx="7895412" cy="1008000"/>
          </a:xfrm>
        </p:spPr>
        <p:txBody>
          <a:bodyPr/>
          <a:lstStyle>
            <a:lvl1pPr>
              <a:defRPr>
                <a:solidFill>
                  <a:schemeClr val="tx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24481"/>
            <a:ext cx="7895413" cy="40254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3735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3"/>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CAB0A2F-6B87-41E1-A6B1-19DE213EA496}"/>
              </a:ext>
            </a:extLst>
          </p:cNvPr>
          <p:cNvSpPr>
            <a:spLocks noChangeArrowheads="1"/>
          </p:cNvSpPr>
          <p:nvPr userDrawn="1"/>
        </p:nvSpPr>
        <p:spPr bwMode="auto">
          <a:xfrm>
            <a:off x="4325258" y="0"/>
            <a:ext cx="7866742" cy="6858000"/>
          </a:xfrm>
          <a:custGeom>
            <a:avLst/>
            <a:gdLst>
              <a:gd name="connsiteX0" fmla="*/ 1282228 w 7866742"/>
              <a:gd name="connsiteY0" fmla="*/ 0 h 6858000"/>
              <a:gd name="connsiteX1" fmla="*/ 7866742 w 7866742"/>
              <a:gd name="connsiteY1" fmla="*/ 0 h 6858000"/>
              <a:gd name="connsiteX2" fmla="*/ 7866742 w 7866742"/>
              <a:gd name="connsiteY2" fmla="*/ 6858000 h 6858000"/>
              <a:gd name="connsiteX3" fmla="*/ 1282228 w 7866742"/>
              <a:gd name="connsiteY3" fmla="*/ 6858000 h 6858000"/>
              <a:gd name="connsiteX4" fmla="*/ 1197155 w 7866742"/>
              <a:gd name="connsiteY4" fmla="*/ 6759904 h 6858000"/>
              <a:gd name="connsiteX5" fmla="*/ 0 w 7866742"/>
              <a:gd name="connsiteY5" fmla="*/ 3429000 h 6858000"/>
              <a:gd name="connsiteX6" fmla="*/ 1197155 w 7866742"/>
              <a:gd name="connsiteY6" fmla="*/ 980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6742" h="6858000">
                <a:moveTo>
                  <a:pt x="1282228" y="0"/>
                </a:moveTo>
                <a:lnTo>
                  <a:pt x="7866742" y="0"/>
                </a:lnTo>
                <a:lnTo>
                  <a:pt x="7866742" y="6858000"/>
                </a:lnTo>
                <a:lnTo>
                  <a:pt x="1282228" y="6858000"/>
                </a:lnTo>
                <a:lnTo>
                  <a:pt x="1197155" y="6759904"/>
                </a:lnTo>
                <a:cubicBezTo>
                  <a:pt x="449267" y="5854727"/>
                  <a:pt x="0" y="4694269"/>
                  <a:pt x="0" y="3429000"/>
                </a:cubicBezTo>
                <a:cubicBezTo>
                  <a:pt x="0" y="2163732"/>
                  <a:pt x="449267" y="1003273"/>
                  <a:pt x="1197155" y="9809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588104" y="670141"/>
            <a:ext cx="6088187" cy="1008000"/>
          </a:xfrm>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588000" y="1924481"/>
            <a:ext cx="6088062" cy="4025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2160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tx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B50D8CAD-CC69-43CD-8AF2-63CA36E70C7F}"/>
              </a:ext>
            </a:extLst>
          </p:cNvPr>
          <p:cNvSpPr>
            <a:spLocks/>
          </p:cNvSpPr>
          <p:nvPr userDrawn="1"/>
        </p:nvSpPr>
        <p:spPr bwMode="auto">
          <a:xfrm>
            <a:off x="0" y="0"/>
            <a:ext cx="6864350" cy="6858000"/>
          </a:xfrm>
          <a:custGeom>
            <a:avLst/>
            <a:gdLst>
              <a:gd name="T0" fmla="*/ 0 w 2160"/>
              <a:gd name="T1" fmla="*/ 0 h 2160"/>
              <a:gd name="T2" fmla="*/ 2160 w 2160"/>
              <a:gd name="T3" fmla="*/ 2160 h 2160"/>
              <a:gd name="T4" fmla="*/ 1519 w 2160"/>
              <a:gd name="T5" fmla="*/ 2160 h 2160"/>
              <a:gd name="T6" fmla="*/ 0 w 2160"/>
              <a:gd name="T7" fmla="*/ 642 h 2160"/>
              <a:gd name="T8" fmla="*/ 0 w 2160"/>
              <a:gd name="T9" fmla="*/ 0 h 2160"/>
            </a:gdLst>
            <a:ahLst/>
            <a:cxnLst>
              <a:cxn ang="0">
                <a:pos x="T0" y="T1"/>
              </a:cxn>
              <a:cxn ang="0">
                <a:pos x="T2" y="T3"/>
              </a:cxn>
              <a:cxn ang="0">
                <a:pos x="T4" y="T5"/>
              </a:cxn>
              <a:cxn ang="0">
                <a:pos x="T6" y="T7"/>
              </a:cxn>
              <a:cxn ang="0">
                <a:pos x="T8" y="T9"/>
              </a:cxn>
            </a:cxnLst>
            <a:rect l="0" t="0" r="r" b="b"/>
            <a:pathLst>
              <a:path w="2160" h="2160">
                <a:moveTo>
                  <a:pt x="0" y="0"/>
                </a:moveTo>
                <a:cubicBezTo>
                  <a:pt x="1191" y="0"/>
                  <a:pt x="2160" y="969"/>
                  <a:pt x="2160" y="2160"/>
                </a:cubicBezTo>
                <a:cubicBezTo>
                  <a:pt x="1519" y="2160"/>
                  <a:pt x="1519" y="2160"/>
                  <a:pt x="1519" y="2160"/>
                </a:cubicBezTo>
                <a:cubicBezTo>
                  <a:pt x="1519" y="1323"/>
                  <a:pt x="838" y="642"/>
                  <a:pt x="0" y="642"/>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7233312" y="670141"/>
            <a:ext cx="4442979" cy="1008000"/>
          </a:xfrm>
        </p:spPr>
        <p:txBody>
          <a:bodyPr/>
          <a:lstStyle>
            <a:lvl1pPr algn="l">
              <a:defRPr>
                <a:solidFill>
                  <a:schemeClr val="bg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7233312" y="1924481"/>
            <a:ext cx="4442749" cy="40254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3623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50D8CAD-CC69-43CD-8AF2-63CA36E70C7F}"/>
              </a:ext>
            </a:extLst>
          </p:cNvPr>
          <p:cNvSpPr>
            <a:spLocks/>
          </p:cNvSpPr>
          <p:nvPr userDrawn="1"/>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86435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858000"/>
                </a:lnTo>
                <a:lnTo>
                  <a:pt x="6864350" y="6858000"/>
                </a:lnTo>
                <a:cubicBezTo>
                  <a:pt x="6864350" y="3076575"/>
                  <a:pt x="3784926" y="0"/>
                  <a:pt x="0" y="0"/>
                </a:cubicBezTo>
                <a:close/>
              </a:path>
            </a:pathLst>
          </a:custGeom>
          <a:solidFill>
            <a:schemeClr val="bg1">
              <a:alpha val="90000"/>
            </a:schemeClr>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8" name="Freeform 7">
            <a:extLst>
              <a:ext uri="{FF2B5EF4-FFF2-40B4-BE49-F238E27FC236}">
                <a16:creationId xmlns:a16="http://schemas.microsoft.com/office/drawing/2014/main" id="{B50D8CAD-CC69-43CD-8AF2-63CA36E70C7F}"/>
              </a:ext>
            </a:extLst>
          </p:cNvPr>
          <p:cNvSpPr>
            <a:spLocks/>
          </p:cNvSpPr>
          <p:nvPr userDrawn="1"/>
        </p:nvSpPr>
        <p:spPr bwMode="auto">
          <a:xfrm>
            <a:off x="1" y="2647666"/>
            <a:ext cx="4217009" cy="4210334"/>
          </a:xfrm>
          <a:custGeom>
            <a:avLst/>
            <a:gdLst>
              <a:gd name="connsiteX0" fmla="*/ 0 w 4827291"/>
              <a:gd name="connsiteY0" fmla="*/ 0 h 4819650"/>
              <a:gd name="connsiteX1" fmla="*/ 4827291 w 4827291"/>
              <a:gd name="connsiteY1" fmla="*/ 4819650 h 4819650"/>
              <a:gd name="connsiteX2" fmla="*/ 0 w 4827291"/>
              <a:gd name="connsiteY2" fmla="*/ 4819650 h 4819650"/>
              <a:gd name="connsiteX3" fmla="*/ 0 w 4827291"/>
              <a:gd name="connsiteY3" fmla="*/ 0 h 4819650"/>
            </a:gdLst>
            <a:ahLst/>
            <a:cxnLst>
              <a:cxn ang="0">
                <a:pos x="connsiteX0" y="connsiteY0"/>
              </a:cxn>
              <a:cxn ang="0">
                <a:pos x="connsiteX1" y="connsiteY1"/>
              </a:cxn>
              <a:cxn ang="0">
                <a:pos x="connsiteX2" y="connsiteY2"/>
              </a:cxn>
              <a:cxn ang="0">
                <a:pos x="connsiteX3" y="connsiteY3"/>
              </a:cxn>
            </a:cxnLst>
            <a:rect l="l" t="t" r="r" b="b"/>
            <a:pathLst>
              <a:path w="4827291" h="4819650">
                <a:moveTo>
                  <a:pt x="0" y="0"/>
                </a:moveTo>
                <a:cubicBezTo>
                  <a:pt x="2663114" y="0"/>
                  <a:pt x="4827291" y="2162175"/>
                  <a:pt x="4827291" y="4819650"/>
                </a:cubicBezTo>
                <a:lnTo>
                  <a:pt x="0" y="4819650"/>
                </a:lnTo>
                <a:lnTo>
                  <a:pt x="0" y="0"/>
                </a:ln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noAutofit/>
          </a:bodyPr>
          <a:lstStyle/>
          <a:p>
            <a:endParaRPr lang="en-ZA" dirty="0"/>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7233312" y="670141"/>
            <a:ext cx="4442979" cy="1008000"/>
          </a:xfrm>
        </p:spPr>
        <p:txBody>
          <a:bodyPr/>
          <a:lstStyle>
            <a:lvl1pPr algn="l">
              <a:defRPr>
                <a:solidFill>
                  <a:schemeClr val="tx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7233312" y="1924481"/>
            <a:ext cx="4442749" cy="40254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Freeform 6">
            <a:extLst>
              <a:ext uri="{FF2B5EF4-FFF2-40B4-BE49-F238E27FC236}">
                <a16:creationId xmlns:a16="http://schemas.microsoft.com/office/drawing/2014/main" id="{B50D8CAD-CC69-43CD-8AF2-63CA36E70C7F}"/>
              </a:ext>
            </a:extLst>
          </p:cNvPr>
          <p:cNvSpPr>
            <a:spLocks/>
          </p:cNvSpPr>
          <p:nvPr userDrawn="1"/>
        </p:nvSpPr>
        <p:spPr bwMode="auto">
          <a:xfrm>
            <a:off x="0" y="0"/>
            <a:ext cx="6864350" cy="6858000"/>
          </a:xfrm>
          <a:custGeom>
            <a:avLst/>
            <a:gdLst>
              <a:gd name="T0" fmla="*/ 0 w 2160"/>
              <a:gd name="T1" fmla="*/ 0 h 2160"/>
              <a:gd name="T2" fmla="*/ 2160 w 2160"/>
              <a:gd name="T3" fmla="*/ 2160 h 2160"/>
              <a:gd name="T4" fmla="*/ 1519 w 2160"/>
              <a:gd name="T5" fmla="*/ 2160 h 2160"/>
              <a:gd name="T6" fmla="*/ 0 w 2160"/>
              <a:gd name="T7" fmla="*/ 642 h 2160"/>
              <a:gd name="T8" fmla="*/ 0 w 2160"/>
              <a:gd name="T9" fmla="*/ 0 h 2160"/>
            </a:gdLst>
            <a:ahLst/>
            <a:cxnLst>
              <a:cxn ang="0">
                <a:pos x="T0" y="T1"/>
              </a:cxn>
              <a:cxn ang="0">
                <a:pos x="T2" y="T3"/>
              </a:cxn>
              <a:cxn ang="0">
                <a:pos x="T4" y="T5"/>
              </a:cxn>
              <a:cxn ang="0">
                <a:pos x="T6" y="T7"/>
              </a:cxn>
              <a:cxn ang="0">
                <a:pos x="T8" y="T9"/>
              </a:cxn>
            </a:cxnLst>
            <a:rect l="0" t="0" r="r" b="b"/>
            <a:pathLst>
              <a:path w="2160" h="2160">
                <a:moveTo>
                  <a:pt x="0" y="0"/>
                </a:moveTo>
                <a:cubicBezTo>
                  <a:pt x="1191" y="0"/>
                  <a:pt x="2160" y="969"/>
                  <a:pt x="2160" y="2160"/>
                </a:cubicBezTo>
                <a:cubicBezTo>
                  <a:pt x="1519" y="2160"/>
                  <a:pt x="1519" y="2160"/>
                  <a:pt x="1519" y="2160"/>
                </a:cubicBezTo>
                <a:cubicBezTo>
                  <a:pt x="1519" y="1323"/>
                  <a:pt x="838" y="642"/>
                  <a:pt x="0" y="642"/>
                </a:cubicBezTo>
                <a:lnTo>
                  <a:pt x="0" y="0"/>
                </a:lnTo>
                <a:close/>
              </a:path>
            </a:pathLst>
          </a:custGeom>
          <a:solidFill>
            <a:schemeClr val="tx2">
              <a:alpha val="0"/>
            </a:schemeClr>
          </a:solidFill>
          <a:ln>
            <a:noFill/>
          </a:ln>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3034529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A5F34C8C-297D-4349-8AA1-ABF4087797B1}"/>
              </a:ext>
            </a:extLst>
          </p:cNvPr>
          <p:cNvSpPr>
            <a:spLocks/>
          </p:cNvSpPr>
          <p:nvPr userDrawn="1"/>
        </p:nvSpPr>
        <p:spPr bwMode="auto">
          <a:xfrm>
            <a:off x="7397750" y="0"/>
            <a:ext cx="3941763" cy="6858000"/>
          </a:xfrm>
          <a:custGeom>
            <a:avLst/>
            <a:gdLst>
              <a:gd name="T0" fmla="*/ 1240 w 1240"/>
              <a:gd name="T1" fmla="*/ 0 h 2160"/>
              <a:gd name="T2" fmla="*/ 276 w 1240"/>
              <a:gd name="T3" fmla="*/ 0 h 2160"/>
              <a:gd name="T4" fmla="*/ 276 w 1240"/>
              <a:gd name="T5" fmla="*/ 2160 h 2160"/>
              <a:gd name="T6" fmla="*/ 1240 w 1240"/>
              <a:gd name="T7" fmla="*/ 2160 h 2160"/>
              <a:gd name="T8" fmla="*/ 1240 w 1240"/>
              <a:gd name="T9" fmla="*/ 0 h 2160"/>
            </a:gdLst>
            <a:ahLst/>
            <a:cxnLst>
              <a:cxn ang="0">
                <a:pos x="T0" y="T1"/>
              </a:cxn>
              <a:cxn ang="0">
                <a:pos x="T2" y="T3"/>
              </a:cxn>
              <a:cxn ang="0">
                <a:pos x="T4" y="T5"/>
              </a:cxn>
              <a:cxn ang="0">
                <a:pos x="T6" y="T7"/>
              </a:cxn>
              <a:cxn ang="0">
                <a:pos x="T8" y="T9"/>
              </a:cxn>
            </a:cxnLst>
            <a:rect l="0" t="0" r="r" b="b"/>
            <a:pathLst>
              <a:path w="1240" h="2160">
                <a:moveTo>
                  <a:pt x="1240" y="0"/>
                </a:moveTo>
                <a:cubicBezTo>
                  <a:pt x="276" y="0"/>
                  <a:pt x="276" y="0"/>
                  <a:pt x="276" y="0"/>
                </a:cubicBezTo>
                <a:cubicBezTo>
                  <a:pt x="0" y="692"/>
                  <a:pt x="0" y="1468"/>
                  <a:pt x="276" y="2160"/>
                </a:cubicBezTo>
                <a:cubicBezTo>
                  <a:pt x="1240" y="2160"/>
                  <a:pt x="1240" y="2160"/>
                  <a:pt x="1240" y="2160"/>
                </a:cubicBezTo>
                <a:cubicBezTo>
                  <a:pt x="830" y="1501"/>
                  <a:pt x="830" y="659"/>
                  <a:pt x="124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id="{8EAC938C-DAEA-4AAD-83D2-9D21EFFD520A}"/>
              </a:ext>
            </a:extLst>
          </p:cNvPr>
          <p:cNvSpPr>
            <a:spLocks/>
          </p:cNvSpPr>
          <p:nvPr userDrawn="1"/>
        </p:nvSpPr>
        <p:spPr bwMode="auto">
          <a:xfrm>
            <a:off x="7216775" y="2292350"/>
            <a:ext cx="561975" cy="558800"/>
          </a:xfrm>
          <a:custGeom>
            <a:avLst/>
            <a:gdLst>
              <a:gd name="T0" fmla="*/ 113 w 177"/>
              <a:gd name="T1" fmla="*/ 163 h 176"/>
              <a:gd name="T2" fmla="*/ 164 w 177"/>
              <a:gd name="T3" fmla="*/ 112 h 176"/>
              <a:gd name="T4" fmla="*/ 164 w 177"/>
              <a:gd name="T5" fmla="*/ 64 h 176"/>
              <a:gd name="T6" fmla="*/ 113 w 177"/>
              <a:gd name="T7" fmla="*/ 13 h 176"/>
              <a:gd name="T8" fmla="*/ 64 w 177"/>
              <a:gd name="T9" fmla="*/ 13 h 176"/>
              <a:gd name="T10" fmla="*/ 14 w 177"/>
              <a:gd name="T11" fmla="*/ 64 h 176"/>
              <a:gd name="T12" fmla="*/ 14 w 177"/>
              <a:gd name="T13" fmla="*/ 112 h 176"/>
              <a:gd name="T14" fmla="*/ 64 w 177"/>
              <a:gd name="T15" fmla="*/ 163 h 176"/>
              <a:gd name="T16" fmla="*/ 113 w 177"/>
              <a:gd name="T17" fmla="*/ 16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13" y="163"/>
                </a:moveTo>
                <a:cubicBezTo>
                  <a:pt x="164" y="112"/>
                  <a:pt x="164" y="112"/>
                  <a:pt x="164" y="112"/>
                </a:cubicBezTo>
                <a:cubicBezTo>
                  <a:pt x="177" y="99"/>
                  <a:pt x="177" y="77"/>
                  <a:pt x="164" y="64"/>
                </a:cubicBezTo>
                <a:cubicBezTo>
                  <a:pt x="113" y="13"/>
                  <a:pt x="113" y="13"/>
                  <a:pt x="113" y="13"/>
                </a:cubicBezTo>
                <a:cubicBezTo>
                  <a:pt x="100" y="0"/>
                  <a:pt x="78" y="0"/>
                  <a:pt x="64" y="13"/>
                </a:cubicBezTo>
                <a:cubicBezTo>
                  <a:pt x="14" y="64"/>
                  <a:pt x="14" y="64"/>
                  <a:pt x="14" y="64"/>
                </a:cubicBezTo>
                <a:cubicBezTo>
                  <a:pt x="0" y="77"/>
                  <a:pt x="0" y="99"/>
                  <a:pt x="14" y="112"/>
                </a:cubicBezTo>
                <a:cubicBezTo>
                  <a:pt x="64" y="163"/>
                  <a:pt x="64" y="163"/>
                  <a:pt x="64" y="163"/>
                </a:cubicBezTo>
                <a:cubicBezTo>
                  <a:pt x="78" y="176"/>
                  <a:pt x="100" y="176"/>
                  <a:pt x="113" y="163"/>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670141"/>
            <a:ext cx="6679525" cy="1008000"/>
          </a:xfrm>
        </p:spPr>
        <p:txBody>
          <a:bodyPr/>
          <a:lstStyle>
            <a:lvl1pPr>
              <a:defRPr>
                <a:solidFill>
                  <a:schemeClr val="bg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8" y="1924481"/>
            <a:ext cx="6679388" cy="402546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576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304F816-AD89-41AC-A2F7-364E7D85F424}"/>
              </a:ext>
            </a:extLst>
          </p:cNvPr>
          <p:cNvSpPr/>
          <p:nvPr userDrawn="1"/>
        </p:nvSpPr>
        <p:spPr>
          <a:xfrm>
            <a:off x="0" y="0"/>
            <a:ext cx="12192000" cy="6858000"/>
          </a:xfrm>
          <a:custGeom>
            <a:avLst/>
            <a:gdLst>
              <a:gd name="connsiteX0" fmla="*/ 5998083 w 12192000"/>
              <a:gd name="connsiteY0" fmla="*/ 0 h 6858000"/>
              <a:gd name="connsiteX1" fmla="*/ 223393 w 12192000"/>
              <a:gd name="connsiteY1" fmla="*/ 5387975 h 6858000"/>
              <a:gd name="connsiteX2" fmla="*/ 0 w 12192000"/>
              <a:gd name="connsiteY2" fmla="*/ 5383784 h 6858000"/>
              <a:gd name="connsiteX3" fmla="*/ 0 w 12192000"/>
              <a:gd name="connsiteY3" fmla="*/ 6858000 h 6858000"/>
              <a:gd name="connsiteX4" fmla="*/ 12192127 w 12192000"/>
              <a:gd name="connsiteY4" fmla="*/ 6858000 h 6858000"/>
              <a:gd name="connsiteX5" fmla="*/ 12192127 w 12192000"/>
              <a:gd name="connsiteY5" fmla="*/ 0 h 6858000"/>
              <a:gd name="connsiteX6" fmla="*/ 5998083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5998083" y="0"/>
                </a:moveTo>
                <a:cubicBezTo>
                  <a:pt x="5792470" y="3010154"/>
                  <a:pt x="3285871" y="5387975"/>
                  <a:pt x="223393" y="5387975"/>
                </a:cubicBezTo>
                <a:cubicBezTo>
                  <a:pt x="148590" y="5387975"/>
                  <a:pt x="74168" y="5386578"/>
                  <a:pt x="0" y="5383784"/>
                </a:cubicBezTo>
                <a:lnTo>
                  <a:pt x="0" y="6858000"/>
                </a:lnTo>
                <a:lnTo>
                  <a:pt x="12192127" y="6858000"/>
                </a:lnTo>
                <a:lnTo>
                  <a:pt x="12192127" y="0"/>
                </a:lnTo>
                <a:lnTo>
                  <a:pt x="5998083" y="0"/>
                </a:lnTo>
                <a:close/>
              </a:path>
            </a:pathLst>
          </a:custGeom>
          <a:solidFill>
            <a:schemeClr val="tx1">
              <a:alpha val="85000"/>
            </a:schemeClr>
          </a:solidFill>
          <a:ln w="12700" cap="flat">
            <a:noFill/>
            <a:prstDash val="solid"/>
            <a:miter/>
          </a:ln>
        </p:spPr>
        <p:txBody>
          <a:bodyPr rtlCol="0" anchor="ctr"/>
          <a:lstStyle/>
          <a:p>
            <a:endParaRPr lang="en-ZA">
              <a:solidFill>
                <a:srgbClr val="061820"/>
              </a:solidFill>
            </a:endParaRPr>
          </a:p>
        </p:txBody>
      </p:sp>
      <p:sp>
        <p:nvSpPr>
          <p:cNvPr id="10" name="Freeform: Shape 9">
            <a:extLst>
              <a:ext uri="{FF2B5EF4-FFF2-40B4-BE49-F238E27FC236}">
                <a16:creationId xmlns:a16="http://schemas.microsoft.com/office/drawing/2014/main" id="{988751FE-5809-4F52-9E0E-2B41E45F8259}"/>
              </a:ext>
            </a:extLst>
          </p:cNvPr>
          <p:cNvSpPr/>
          <p:nvPr userDrawn="1"/>
        </p:nvSpPr>
        <p:spPr>
          <a:xfrm>
            <a:off x="3006185" y="3964878"/>
            <a:ext cx="940498" cy="940498"/>
          </a:xfrm>
          <a:custGeom>
            <a:avLst/>
            <a:gdLst>
              <a:gd name="connsiteX0" fmla="*/ 513461 w 673100"/>
              <a:gd name="connsiteY0" fmla="*/ 0 h 673100"/>
              <a:gd name="connsiteX1" fmla="*/ 165608 w 673100"/>
              <a:gd name="connsiteY1" fmla="*/ 0 h 673100"/>
              <a:gd name="connsiteX2" fmla="*/ 0 w 673100"/>
              <a:gd name="connsiteY2" fmla="*/ 165608 h 673100"/>
              <a:gd name="connsiteX3" fmla="*/ 0 w 673100"/>
              <a:gd name="connsiteY3" fmla="*/ 513461 h 673100"/>
              <a:gd name="connsiteX4" fmla="*/ 165608 w 673100"/>
              <a:gd name="connsiteY4" fmla="*/ 679069 h 673100"/>
              <a:gd name="connsiteX5" fmla="*/ 513461 w 673100"/>
              <a:gd name="connsiteY5" fmla="*/ 679069 h 673100"/>
              <a:gd name="connsiteX6" fmla="*/ 679069 w 673100"/>
              <a:gd name="connsiteY6" fmla="*/ 513461 h 673100"/>
              <a:gd name="connsiteX7" fmla="*/ 679069 w 673100"/>
              <a:gd name="connsiteY7" fmla="*/ 165608 h 673100"/>
              <a:gd name="connsiteX8" fmla="*/ 513461 w 673100"/>
              <a:gd name="connsiteY8"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00" h="673100">
                <a:moveTo>
                  <a:pt x="513461" y="0"/>
                </a:moveTo>
                <a:lnTo>
                  <a:pt x="165608" y="0"/>
                </a:lnTo>
                <a:cubicBezTo>
                  <a:pt x="74168" y="0"/>
                  <a:pt x="0" y="74168"/>
                  <a:pt x="0" y="165608"/>
                </a:cubicBezTo>
                <a:lnTo>
                  <a:pt x="0" y="513461"/>
                </a:lnTo>
                <a:cubicBezTo>
                  <a:pt x="0" y="604901"/>
                  <a:pt x="74168" y="679069"/>
                  <a:pt x="165608" y="679069"/>
                </a:cubicBezTo>
                <a:lnTo>
                  <a:pt x="513461" y="679069"/>
                </a:lnTo>
                <a:cubicBezTo>
                  <a:pt x="604901" y="679069"/>
                  <a:pt x="679069" y="604901"/>
                  <a:pt x="679069" y="513461"/>
                </a:cubicBezTo>
                <a:lnTo>
                  <a:pt x="679069" y="165608"/>
                </a:lnTo>
                <a:cubicBezTo>
                  <a:pt x="679069" y="74168"/>
                  <a:pt x="604901" y="0"/>
                  <a:pt x="513461" y="0"/>
                </a:cubicBezTo>
                <a:close/>
              </a:path>
            </a:pathLst>
          </a:custGeom>
          <a:solidFill>
            <a:schemeClr val="bg2"/>
          </a:solidFill>
          <a:ln w="12700" cap="flat">
            <a:noFill/>
            <a:prstDash val="solid"/>
            <a:miter/>
          </a:ln>
        </p:spPr>
        <p:txBody>
          <a:bodyPr rtlCol="0" anchor="ctr"/>
          <a:lstStyle/>
          <a:p>
            <a:endParaRPr lang="en-ZA"/>
          </a:p>
        </p:txBody>
      </p:sp>
      <p:sp>
        <p:nvSpPr>
          <p:cNvPr id="12" name="Title 1">
            <a:extLst>
              <a:ext uri="{FF2B5EF4-FFF2-40B4-BE49-F238E27FC236}">
                <a16:creationId xmlns:a16="http://schemas.microsoft.com/office/drawing/2014/main" id="{F77B712D-0E84-44DC-9EC9-337FCBC20FF6}"/>
              </a:ext>
            </a:extLst>
          </p:cNvPr>
          <p:cNvSpPr>
            <a:spLocks noGrp="1"/>
          </p:cNvSpPr>
          <p:nvPr>
            <p:ph type="ctrTitle" hasCustomPrompt="1"/>
          </p:nvPr>
        </p:nvSpPr>
        <p:spPr>
          <a:xfrm>
            <a:off x="6032309" y="2668344"/>
            <a:ext cx="5643754" cy="1296534"/>
          </a:xfrm>
        </p:spPr>
        <p:txBody>
          <a:bodyPr anchor="b"/>
          <a:lstStyle>
            <a:lvl1pPr algn="l">
              <a:lnSpc>
                <a:spcPct val="80000"/>
              </a:lnSpc>
              <a:defRPr sz="5400">
                <a:solidFill>
                  <a:schemeClr val="bg1"/>
                </a:solidFill>
              </a:defRPr>
            </a:lvl1pPr>
          </a:lstStyle>
          <a:p>
            <a:r>
              <a:rPr lang="en-US" dirty="0"/>
              <a:t>Click to edit</a:t>
            </a:r>
            <a:br>
              <a:rPr lang="en-US" dirty="0"/>
            </a:br>
            <a:r>
              <a:rPr lang="en-US" dirty="0"/>
              <a:t>Master title style</a:t>
            </a:r>
            <a:endParaRPr lang="en-ZA" dirty="0"/>
          </a:p>
        </p:txBody>
      </p:sp>
      <p:sp>
        <p:nvSpPr>
          <p:cNvPr id="13" name="Subtitle 2">
            <a:extLst>
              <a:ext uri="{FF2B5EF4-FFF2-40B4-BE49-F238E27FC236}">
                <a16:creationId xmlns:a16="http://schemas.microsoft.com/office/drawing/2014/main" id="{FC5F8593-ECCC-4E47-96EB-81B13B942EE5}"/>
              </a:ext>
            </a:extLst>
          </p:cNvPr>
          <p:cNvSpPr>
            <a:spLocks noGrp="1"/>
          </p:cNvSpPr>
          <p:nvPr>
            <p:ph type="subTitle" idx="1"/>
          </p:nvPr>
        </p:nvSpPr>
        <p:spPr>
          <a:xfrm>
            <a:off x="6032309" y="3992174"/>
            <a:ext cx="5643753" cy="612000"/>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grpSp>
        <p:nvGrpSpPr>
          <p:cNvPr id="14" name="Group 13">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15"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3756616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10"/>
          <p:cNvSpPr/>
          <p:nvPr userDrawn="1"/>
        </p:nvSpPr>
        <p:spPr>
          <a:xfrm>
            <a:off x="0" y="0"/>
            <a:ext cx="12192000" cy="6858000"/>
          </a:xfrm>
          <a:custGeom>
            <a:avLst/>
            <a:gdLst>
              <a:gd name="connsiteX0" fmla="*/ 11339513 w 12192000"/>
              <a:gd name="connsiteY0" fmla="*/ 0 h 6858000"/>
              <a:gd name="connsiteX1" fmla="*/ 12192000 w 12192000"/>
              <a:gd name="connsiteY1" fmla="*/ 0 h 6858000"/>
              <a:gd name="connsiteX2" fmla="*/ 12192000 w 12192000"/>
              <a:gd name="connsiteY2" fmla="*/ 6858000 h 6858000"/>
              <a:gd name="connsiteX3" fmla="*/ 11339513 w 12192000"/>
              <a:gd name="connsiteY3" fmla="*/ 6858000 h 6858000"/>
              <a:gd name="connsiteX4" fmla="*/ 11339513 w 12192000"/>
              <a:gd name="connsiteY4" fmla="*/ 0 h 6858000"/>
              <a:gd name="connsiteX5" fmla="*/ 0 w 12192000"/>
              <a:gd name="connsiteY5" fmla="*/ 0 h 6858000"/>
              <a:gd name="connsiteX6" fmla="*/ 8275110 w 12192000"/>
              <a:gd name="connsiteY6" fmla="*/ 0 h 6858000"/>
              <a:gd name="connsiteX7" fmla="*/ 827511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1339513" y="0"/>
                </a:moveTo>
                <a:lnTo>
                  <a:pt x="12192000" y="0"/>
                </a:lnTo>
                <a:lnTo>
                  <a:pt x="12192000" y="6858000"/>
                </a:lnTo>
                <a:lnTo>
                  <a:pt x="11339513" y="6858000"/>
                </a:lnTo>
                <a:cubicBezTo>
                  <a:pt x="10036188" y="4765675"/>
                  <a:pt x="10036188" y="2092325"/>
                  <a:pt x="11339513" y="0"/>
                </a:cubicBezTo>
                <a:close/>
                <a:moveTo>
                  <a:pt x="0" y="0"/>
                </a:moveTo>
                <a:lnTo>
                  <a:pt x="8275110" y="0"/>
                </a:lnTo>
                <a:cubicBezTo>
                  <a:pt x="7397750" y="2197100"/>
                  <a:pt x="7397750" y="4660900"/>
                  <a:pt x="8275110" y="6858000"/>
                </a:cubicBezTo>
                <a:lnTo>
                  <a:pt x="0"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7">
            <a:extLst>
              <a:ext uri="{FF2B5EF4-FFF2-40B4-BE49-F238E27FC236}">
                <a16:creationId xmlns:a16="http://schemas.microsoft.com/office/drawing/2014/main" id="{8EAC938C-DAEA-4AAD-83D2-9D21EFFD520A}"/>
              </a:ext>
            </a:extLst>
          </p:cNvPr>
          <p:cNvSpPr>
            <a:spLocks/>
          </p:cNvSpPr>
          <p:nvPr userDrawn="1"/>
        </p:nvSpPr>
        <p:spPr bwMode="auto">
          <a:xfrm>
            <a:off x="7440304" y="1596253"/>
            <a:ext cx="561975" cy="558800"/>
          </a:xfrm>
          <a:custGeom>
            <a:avLst/>
            <a:gdLst>
              <a:gd name="T0" fmla="*/ 113 w 177"/>
              <a:gd name="T1" fmla="*/ 163 h 176"/>
              <a:gd name="T2" fmla="*/ 164 w 177"/>
              <a:gd name="T3" fmla="*/ 112 h 176"/>
              <a:gd name="T4" fmla="*/ 164 w 177"/>
              <a:gd name="T5" fmla="*/ 64 h 176"/>
              <a:gd name="T6" fmla="*/ 113 w 177"/>
              <a:gd name="T7" fmla="*/ 13 h 176"/>
              <a:gd name="T8" fmla="*/ 64 w 177"/>
              <a:gd name="T9" fmla="*/ 13 h 176"/>
              <a:gd name="T10" fmla="*/ 14 w 177"/>
              <a:gd name="T11" fmla="*/ 64 h 176"/>
              <a:gd name="T12" fmla="*/ 14 w 177"/>
              <a:gd name="T13" fmla="*/ 112 h 176"/>
              <a:gd name="T14" fmla="*/ 64 w 177"/>
              <a:gd name="T15" fmla="*/ 163 h 176"/>
              <a:gd name="T16" fmla="*/ 113 w 177"/>
              <a:gd name="T17" fmla="*/ 16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13" y="163"/>
                </a:moveTo>
                <a:cubicBezTo>
                  <a:pt x="164" y="112"/>
                  <a:pt x="164" y="112"/>
                  <a:pt x="164" y="112"/>
                </a:cubicBezTo>
                <a:cubicBezTo>
                  <a:pt x="177" y="99"/>
                  <a:pt x="177" y="77"/>
                  <a:pt x="164" y="64"/>
                </a:cubicBezTo>
                <a:cubicBezTo>
                  <a:pt x="113" y="13"/>
                  <a:pt x="113" y="13"/>
                  <a:pt x="113" y="13"/>
                </a:cubicBezTo>
                <a:cubicBezTo>
                  <a:pt x="100" y="0"/>
                  <a:pt x="78" y="0"/>
                  <a:pt x="64" y="13"/>
                </a:cubicBezTo>
                <a:cubicBezTo>
                  <a:pt x="14" y="64"/>
                  <a:pt x="14" y="64"/>
                  <a:pt x="14" y="64"/>
                </a:cubicBezTo>
                <a:cubicBezTo>
                  <a:pt x="0" y="77"/>
                  <a:pt x="0" y="99"/>
                  <a:pt x="14" y="112"/>
                </a:cubicBezTo>
                <a:cubicBezTo>
                  <a:pt x="64" y="163"/>
                  <a:pt x="64" y="163"/>
                  <a:pt x="64" y="163"/>
                </a:cubicBezTo>
                <a:cubicBezTo>
                  <a:pt x="78" y="176"/>
                  <a:pt x="100" y="176"/>
                  <a:pt x="113" y="16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ZA">
              <a:solidFill>
                <a:schemeClr val="tx1"/>
              </a:solidFill>
            </a:endParaRPr>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670141"/>
            <a:ext cx="6679525" cy="1008000"/>
          </a:xfrm>
        </p:spPr>
        <p:txBody>
          <a:bodyPr/>
          <a:lstStyle>
            <a:lvl1pPr>
              <a:defRPr>
                <a:solidFill>
                  <a:schemeClr val="tx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8" y="1924481"/>
            <a:ext cx="6679388" cy="40254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94390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chemeClr val="tx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7A4A675-E649-4E42-8814-C39DBF8B4A02}"/>
              </a:ext>
            </a:extLst>
          </p:cNvPr>
          <p:cNvSpPr>
            <a:spLocks/>
          </p:cNvSpPr>
          <p:nvPr userDrawn="1"/>
        </p:nvSpPr>
        <p:spPr bwMode="auto">
          <a:xfrm>
            <a:off x="7483356" y="2003425"/>
            <a:ext cx="2849563" cy="2851150"/>
          </a:xfrm>
          <a:custGeom>
            <a:avLst/>
            <a:gdLst>
              <a:gd name="T0" fmla="*/ 571 w 897"/>
              <a:gd name="T1" fmla="*/ 830 h 898"/>
              <a:gd name="T2" fmla="*/ 829 w 897"/>
              <a:gd name="T3" fmla="*/ 572 h 898"/>
              <a:gd name="T4" fmla="*/ 829 w 897"/>
              <a:gd name="T5" fmla="*/ 326 h 898"/>
              <a:gd name="T6" fmla="*/ 571 w 897"/>
              <a:gd name="T7" fmla="*/ 68 h 898"/>
              <a:gd name="T8" fmla="*/ 326 w 897"/>
              <a:gd name="T9" fmla="*/ 68 h 898"/>
              <a:gd name="T10" fmla="*/ 68 w 897"/>
              <a:gd name="T11" fmla="*/ 326 h 898"/>
              <a:gd name="T12" fmla="*/ 68 w 897"/>
              <a:gd name="T13" fmla="*/ 572 h 898"/>
              <a:gd name="T14" fmla="*/ 326 w 897"/>
              <a:gd name="T15" fmla="*/ 830 h 898"/>
              <a:gd name="T16" fmla="*/ 571 w 897"/>
              <a:gd name="T17" fmla="*/ 83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898">
                <a:moveTo>
                  <a:pt x="571" y="830"/>
                </a:moveTo>
                <a:cubicBezTo>
                  <a:pt x="829" y="572"/>
                  <a:pt x="829" y="572"/>
                  <a:pt x="829" y="572"/>
                </a:cubicBezTo>
                <a:cubicBezTo>
                  <a:pt x="897" y="504"/>
                  <a:pt x="897" y="394"/>
                  <a:pt x="829" y="326"/>
                </a:cubicBezTo>
                <a:cubicBezTo>
                  <a:pt x="571" y="68"/>
                  <a:pt x="571" y="68"/>
                  <a:pt x="571" y="68"/>
                </a:cubicBezTo>
                <a:cubicBezTo>
                  <a:pt x="504" y="0"/>
                  <a:pt x="394" y="0"/>
                  <a:pt x="326" y="68"/>
                </a:cubicBezTo>
                <a:cubicBezTo>
                  <a:pt x="68" y="326"/>
                  <a:pt x="68" y="326"/>
                  <a:pt x="68" y="326"/>
                </a:cubicBezTo>
                <a:cubicBezTo>
                  <a:pt x="0" y="394"/>
                  <a:pt x="0" y="504"/>
                  <a:pt x="68" y="572"/>
                </a:cubicBezTo>
                <a:cubicBezTo>
                  <a:pt x="326" y="830"/>
                  <a:pt x="326" y="830"/>
                  <a:pt x="326" y="830"/>
                </a:cubicBezTo>
                <a:cubicBezTo>
                  <a:pt x="394" y="898"/>
                  <a:pt x="504" y="898"/>
                  <a:pt x="571" y="8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670141"/>
            <a:ext cx="6679096" cy="1008000"/>
          </a:xfr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24481"/>
            <a:ext cx="6678959"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97116921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C7277AD9-AEF5-4450-92BC-906AEB0079C8}"/>
              </a:ext>
            </a:extLst>
          </p:cNvPr>
          <p:cNvSpPr>
            <a:spLocks/>
          </p:cNvSpPr>
          <p:nvPr userDrawn="1"/>
        </p:nvSpPr>
        <p:spPr bwMode="auto">
          <a:xfrm flipV="1">
            <a:off x="8941706" y="-1"/>
            <a:ext cx="1448854" cy="2054485"/>
          </a:xfrm>
          <a:custGeom>
            <a:avLst/>
            <a:gdLst>
              <a:gd name="T0" fmla="*/ 382 w 621"/>
              <a:gd name="T1" fmla="*/ 882 h 882"/>
              <a:gd name="T2" fmla="*/ 591 w 621"/>
              <a:gd name="T3" fmla="*/ 303 h 882"/>
              <a:gd name="T4" fmla="*/ 586 w 621"/>
              <a:gd name="T5" fmla="*/ 182 h 882"/>
              <a:gd name="T6" fmla="*/ 442 w 621"/>
              <a:gd name="T7" fmla="*/ 38 h 882"/>
              <a:gd name="T8" fmla="*/ 311 w 621"/>
              <a:gd name="T9" fmla="*/ 42 h 882"/>
              <a:gd name="T10" fmla="*/ 0 w 621"/>
              <a:gd name="T11" fmla="*/ 882 h 882"/>
              <a:gd name="T12" fmla="*/ 382 w 621"/>
              <a:gd name="T13" fmla="*/ 882 h 882"/>
            </a:gdLst>
            <a:ahLst/>
            <a:cxnLst>
              <a:cxn ang="0">
                <a:pos x="T0" y="T1"/>
              </a:cxn>
              <a:cxn ang="0">
                <a:pos x="T2" y="T3"/>
              </a:cxn>
              <a:cxn ang="0">
                <a:pos x="T4" y="T5"/>
              </a:cxn>
              <a:cxn ang="0">
                <a:pos x="T6" y="T7"/>
              </a:cxn>
              <a:cxn ang="0">
                <a:pos x="T8" y="T9"/>
              </a:cxn>
              <a:cxn ang="0">
                <a:pos x="T10" y="T11"/>
              </a:cxn>
              <a:cxn ang="0">
                <a:pos x="T12" y="T13"/>
              </a:cxn>
            </a:cxnLst>
            <a:rect l="0" t="0" r="r" b="b"/>
            <a:pathLst>
              <a:path w="621" h="882">
                <a:moveTo>
                  <a:pt x="382" y="882"/>
                </a:moveTo>
                <a:cubicBezTo>
                  <a:pt x="382" y="676"/>
                  <a:pt x="451" y="470"/>
                  <a:pt x="591" y="303"/>
                </a:cubicBezTo>
                <a:cubicBezTo>
                  <a:pt x="621" y="267"/>
                  <a:pt x="619" y="215"/>
                  <a:pt x="586" y="182"/>
                </a:cubicBezTo>
                <a:cubicBezTo>
                  <a:pt x="442" y="38"/>
                  <a:pt x="442" y="38"/>
                  <a:pt x="442" y="38"/>
                </a:cubicBezTo>
                <a:cubicBezTo>
                  <a:pt x="404" y="0"/>
                  <a:pt x="345" y="2"/>
                  <a:pt x="311" y="42"/>
                </a:cubicBezTo>
                <a:cubicBezTo>
                  <a:pt x="103" y="283"/>
                  <a:pt x="0" y="582"/>
                  <a:pt x="0" y="882"/>
                </a:cubicBezTo>
                <a:lnTo>
                  <a:pt x="382" y="882"/>
                </a:lnTo>
                <a:close/>
              </a:path>
            </a:pathLst>
          </a:custGeom>
          <a:solidFill>
            <a:srgbClr val="FFCD03">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8" name="Freeform 8">
            <a:extLst>
              <a:ext uri="{FF2B5EF4-FFF2-40B4-BE49-F238E27FC236}">
                <a16:creationId xmlns:a16="http://schemas.microsoft.com/office/drawing/2014/main" id="{AC81D21C-EB81-4D00-B71F-7C83567D3BBB}"/>
              </a:ext>
            </a:extLst>
          </p:cNvPr>
          <p:cNvSpPr>
            <a:spLocks/>
          </p:cNvSpPr>
          <p:nvPr userDrawn="1"/>
        </p:nvSpPr>
        <p:spPr bwMode="auto">
          <a:xfrm flipV="1">
            <a:off x="10884382" y="-1"/>
            <a:ext cx="1321905" cy="1320740"/>
          </a:xfrm>
          <a:custGeom>
            <a:avLst/>
            <a:gdLst>
              <a:gd name="T0" fmla="*/ 567 w 567"/>
              <a:gd name="T1" fmla="*/ 0 h 567"/>
              <a:gd name="T2" fmla="*/ 0 w 567"/>
              <a:gd name="T3" fmla="*/ 567 h 567"/>
              <a:gd name="T4" fmla="*/ 567 w 567"/>
              <a:gd name="T5" fmla="*/ 567 h 567"/>
              <a:gd name="T6" fmla="*/ 567 w 567"/>
              <a:gd name="T7" fmla="*/ 0 h 567"/>
            </a:gdLst>
            <a:ahLst/>
            <a:cxnLst>
              <a:cxn ang="0">
                <a:pos x="T0" y="T1"/>
              </a:cxn>
              <a:cxn ang="0">
                <a:pos x="T2" y="T3"/>
              </a:cxn>
              <a:cxn ang="0">
                <a:pos x="T4" y="T5"/>
              </a:cxn>
              <a:cxn ang="0">
                <a:pos x="T6" y="T7"/>
              </a:cxn>
            </a:cxnLst>
            <a:rect l="0" t="0" r="r" b="b"/>
            <a:pathLst>
              <a:path w="567" h="567">
                <a:moveTo>
                  <a:pt x="567" y="0"/>
                </a:moveTo>
                <a:cubicBezTo>
                  <a:pt x="254" y="1"/>
                  <a:pt x="1" y="255"/>
                  <a:pt x="0" y="567"/>
                </a:cubicBezTo>
                <a:cubicBezTo>
                  <a:pt x="567" y="567"/>
                  <a:pt x="567" y="567"/>
                  <a:pt x="567" y="567"/>
                </a:cubicBezTo>
                <a:lnTo>
                  <a:pt x="567" y="0"/>
                </a:lnTo>
                <a:close/>
              </a:path>
            </a:pathLst>
          </a:custGeom>
          <a:solidFill>
            <a:srgbClr val="6CB2B0">
              <a:alpha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2156349"/>
            <a:ext cx="11138675" cy="39035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userDrawn="1">
            <p:ph type="title" hasCustomPrompt="1"/>
          </p:nvPr>
        </p:nvSpPr>
        <p:spPr>
          <a:xfrm>
            <a:off x="537388" y="670141"/>
            <a:ext cx="8251770" cy="576000"/>
          </a:xfrm>
        </p:spPr>
        <p:txBody>
          <a:bodyPr/>
          <a:lstStyle>
            <a:lvl1pPr>
              <a:defRPr sz="4800" b="0">
                <a:solidFill>
                  <a:schemeClr val="tx1"/>
                </a:solidFill>
              </a:defRPr>
            </a:lvl1pPr>
          </a:lstStyle>
          <a:p>
            <a:r>
              <a:rPr lang="en-US" dirty="0"/>
              <a:t>Click to edit title style</a:t>
            </a:r>
            <a:endParaRPr lang="en-ZA" dirty="0"/>
          </a:p>
        </p:txBody>
      </p:sp>
      <p:sp>
        <p:nvSpPr>
          <p:cNvPr id="11" name="Text Placeholder 10"/>
          <p:cNvSpPr>
            <a:spLocks noGrp="1"/>
          </p:cNvSpPr>
          <p:nvPr userDrawn="1">
            <p:ph type="body" sz="quarter" idx="10" hasCustomPrompt="1"/>
          </p:nvPr>
        </p:nvSpPr>
        <p:spPr>
          <a:xfrm>
            <a:off x="538164" y="1252536"/>
            <a:ext cx="8251026" cy="576000"/>
          </a:xfrm>
        </p:spPr>
        <p:txBody>
          <a:bodyPr lIns="36000" anchor="ctr"/>
          <a:lstStyle>
            <a:lvl1pPr marL="0" indent="0">
              <a:buNone/>
              <a:defRPr sz="32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
        <p:nvSpPr>
          <p:cNvPr id="13" name="Freeform 12"/>
          <p:cNvSpPr/>
          <p:nvPr userDrawn="1"/>
        </p:nvSpPr>
        <p:spPr>
          <a:xfrm>
            <a:off x="0" y="5266723"/>
            <a:ext cx="344986" cy="793143"/>
          </a:xfrm>
          <a:custGeom>
            <a:avLst/>
            <a:gdLst>
              <a:gd name="connsiteX0" fmla="*/ 0 w 344986"/>
              <a:gd name="connsiteY0" fmla="*/ 0 h 793143"/>
              <a:gd name="connsiteX1" fmla="*/ 7976 w 344986"/>
              <a:gd name="connsiteY1" fmla="*/ 0 h 793143"/>
              <a:gd name="connsiteX2" fmla="*/ 15888 w 344986"/>
              <a:gd name="connsiteY2" fmla="*/ 0 h 793143"/>
              <a:gd name="connsiteX3" fmla="*/ 43995 w 344986"/>
              <a:gd name="connsiteY3" fmla="*/ 0 h 793143"/>
              <a:gd name="connsiteX4" fmla="*/ 66155 w 344986"/>
              <a:gd name="connsiteY4" fmla="*/ 0 h 793143"/>
              <a:gd name="connsiteX5" fmla="*/ 68139 w 344986"/>
              <a:gd name="connsiteY5" fmla="*/ 0 h 793143"/>
              <a:gd name="connsiteX6" fmla="*/ 93471 w 344986"/>
              <a:gd name="connsiteY6" fmla="*/ 0 h 793143"/>
              <a:gd name="connsiteX7" fmla="*/ 102173 w 344986"/>
              <a:gd name="connsiteY7" fmla="*/ 0 h 793143"/>
              <a:gd name="connsiteX8" fmla="*/ 151650 w 344986"/>
              <a:gd name="connsiteY8" fmla="*/ 0 h 793143"/>
              <a:gd name="connsiteX9" fmla="*/ 344986 w 344986"/>
              <a:gd name="connsiteY9" fmla="*/ 193619 h 793143"/>
              <a:gd name="connsiteX10" fmla="*/ 344986 w 344986"/>
              <a:gd name="connsiteY10" fmla="*/ 599522 h 793143"/>
              <a:gd name="connsiteX11" fmla="*/ 151650 w 344986"/>
              <a:gd name="connsiteY11" fmla="*/ 793143 h 793143"/>
              <a:gd name="connsiteX12" fmla="*/ 93471 w 344986"/>
              <a:gd name="connsiteY12" fmla="*/ 793143 h 793143"/>
              <a:gd name="connsiteX13" fmla="*/ 84758 w 344986"/>
              <a:gd name="connsiteY13" fmla="*/ 793143 h 793143"/>
              <a:gd name="connsiteX14" fmla="*/ 34490 w 344986"/>
              <a:gd name="connsiteY14" fmla="*/ 793143 h 793143"/>
              <a:gd name="connsiteX15" fmla="*/ 26579 w 344986"/>
              <a:gd name="connsiteY15" fmla="*/ 793143 h 793143"/>
              <a:gd name="connsiteX16" fmla="*/ 0 w 344986"/>
              <a:gd name="connsiteY16" fmla="*/ 793143 h 79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986" h="793143">
                <a:moveTo>
                  <a:pt x="0" y="0"/>
                </a:moveTo>
                <a:lnTo>
                  <a:pt x="7976" y="0"/>
                </a:lnTo>
                <a:lnTo>
                  <a:pt x="15888" y="0"/>
                </a:lnTo>
                <a:lnTo>
                  <a:pt x="43995" y="0"/>
                </a:lnTo>
                <a:lnTo>
                  <a:pt x="66155" y="0"/>
                </a:lnTo>
                <a:lnTo>
                  <a:pt x="68139" y="0"/>
                </a:lnTo>
                <a:cubicBezTo>
                  <a:pt x="93471" y="0"/>
                  <a:pt x="93471" y="0"/>
                  <a:pt x="93471" y="0"/>
                </a:cubicBezTo>
                <a:lnTo>
                  <a:pt x="102173" y="0"/>
                </a:lnTo>
                <a:cubicBezTo>
                  <a:pt x="151650" y="0"/>
                  <a:pt x="151650" y="0"/>
                  <a:pt x="151650" y="0"/>
                </a:cubicBezTo>
                <a:cubicBezTo>
                  <a:pt x="256470" y="0"/>
                  <a:pt x="344986" y="86312"/>
                  <a:pt x="344986" y="193619"/>
                </a:cubicBezTo>
                <a:cubicBezTo>
                  <a:pt x="344986" y="599522"/>
                  <a:pt x="344986" y="599522"/>
                  <a:pt x="344986" y="599522"/>
                </a:cubicBezTo>
                <a:cubicBezTo>
                  <a:pt x="344986" y="706830"/>
                  <a:pt x="256470" y="793143"/>
                  <a:pt x="151650" y="793143"/>
                </a:cubicBezTo>
                <a:lnTo>
                  <a:pt x="93471" y="793143"/>
                </a:lnTo>
                <a:lnTo>
                  <a:pt x="84758" y="793143"/>
                </a:lnTo>
                <a:lnTo>
                  <a:pt x="34490" y="793143"/>
                </a:lnTo>
                <a:lnTo>
                  <a:pt x="26579" y="793143"/>
                </a:lnTo>
                <a:lnTo>
                  <a:pt x="0" y="793143"/>
                </a:lnTo>
                <a:close/>
              </a:path>
            </a:pathLst>
          </a:custGeom>
          <a:solidFill>
            <a:srgbClr val="224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948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670141"/>
            <a:ext cx="7261558" cy="1008000"/>
          </a:xfrm>
        </p:spPr>
        <p:txBody>
          <a:bodyPr/>
          <a:lstStyle>
            <a:lvl1pPr>
              <a:defRPr>
                <a:solidFill>
                  <a:schemeClr val="tx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24481"/>
            <a:ext cx="7261559" cy="41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Freeform 5"/>
          <p:cNvSpPr>
            <a:spLocks/>
          </p:cNvSpPr>
          <p:nvPr userDrawn="1"/>
        </p:nvSpPr>
        <p:spPr bwMode="auto">
          <a:xfrm flipH="1">
            <a:off x="8242300" y="0"/>
            <a:ext cx="3949700" cy="3944938"/>
          </a:xfrm>
          <a:custGeom>
            <a:avLst/>
            <a:gdLst>
              <a:gd name="T0" fmla="*/ 2160 w 2160"/>
              <a:gd name="T1" fmla="*/ 0 h 2160"/>
              <a:gd name="T2" fmla="*/ 0 w 2160"/>
              <a:gd name="T3" fmla="*/ 2160 h 2160"/>
              <a:gd name="T4" fmla="*/ 0 w 2160"/>
              <a:gd name="T5" fmla="*/ 0 h 2160"/>
              <a:gd name="T6" fmla="*/ 2160 w 2160"/>
              <a:gd name="T7" fmla="*/ 0 h 2160"/>
            </a:gdLst>
            <a:ahLst/>
            <a:cxnLst>
              <a:cxn ang="0">
                <a:pos x="T0" y="T1"/>
              </a:cxn>
              <a:cxn ang="0">
                <a:pos x="T2" y="T3"/>
              </a:cxn>
              <a:cxn ang="0">
                <a:pos x="T4" y="T5"/>
              </a:cxn>
              <a:cxn ang="0">
                <a:pos x="T6" y="T7"/>
              </a:cxn>
            </a:cxnLst>
            <a:rect l="0" t="0" r="r" b="b"/>
            <a:pathLst>
              <a:path w="2160" h="2160">
                <a:moveTo>
                  <a:pt x="2160" y="0"/>
                </a:moveTo>
                <a:cubicBezTo>
                  <a:pt x="2155" y="1193"/>
                  <a:pt x="1190" y="2158"/>
                  <a:pt x="0" y="2160"/>
                </a:cubicBezTo>
                <a:cubicBezTo>
                  <a:pt x="0" y="0"/>
                  <a:pt x="0" y="0"/>
                  <a:pt x="0" y="0"/>
                </a:cubicBezTo>
                <a:lnTo>
                  <a:pt x="216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550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64ACACF5-5F8B-4987-A3DA-D30E42A5C3CC}"/>
              </a:ext>
            </a:extLst>
          </p:cNvPr>
          <p:cNvSpPr>
            <a:spLocks/>
          </p:cNvSpPr>
          <p:nvPr userDrawn="1"/>
        </p:nvSpPr>
        <p:spPr bwMode="auto">
          <a:xfrm flipH="1" flipV="1">
            <a:off x="5334000" y="0"/>
            <a:ext cx="6858000" cy="6858000"/>
          </a:xfrm>
          <a:custGeom>
            <a:avLst/>
            <a:gdLst>
              <a:gd name="T0" fmla="*/ 2160 w 2160"/>
              <a:gd name="T1" fmla="*/ 0 h 2160"/>
              <a:gd name="T2" fmla="*/ 0 w 2160"/>
              <a:gd name="T3" fmla="*/ 2160 h 2160"/>
              <a:gd name="T4" fmla="*/ 0 w 2160"/>
              <a:gd name="T5" fmla="*/ 0 h 2160"/>
              <a:gd name="T6" fmla="*/ 2160 w 2160"/>
              <a:gd name="T7" fmla="*/ 0 h 2160"/>
            </a:gdLst>
            <a:ahLst/>
            <a:cxnLst>
              <a:cxn ang="0">
                <a:pos x="T0" y="T1"/>
              </a:cxn>
              <a:cxn ang="0">
                <a:pos x="T2" y="T3"/>
              </a:cxn>
              <a:cxn ang="0">
                <a:pos x="T4" y="T5"/>
              </a:cxn>
              <a:cxn ang="0">
                <a:pos x="T6" y="T7"/>
              </a:cxn>
            </a:cxnLst>
            <a:rect l="0" t="0" r="r" b="b"/>
            <a:pathLst>
              <a:path w="2160" h="2160">
                <a:moveTo>
                  <a:pt x="2160" y="0"/>
                </a:moveTo>
                <a:cubicBezTo>
                  <a:pt x="2155" y="1193"/>
                  <a:pt x="1190" y="2158"/>
                  <a:pt x="0" y="2160"/>
                </a:cubicBezTo>
                <a:cubicBezTo>
                  <a:pt x="0" y="0"/>
                  <a:pt x="0" y="0"/>
                  <a:pt x="0" y="0"/>
                </a:cubicBezTo>
                <a:lnTo>
                  <a:pt x="2160" y="0"/>
                </a:lnTo>
                <a:close/>
              </a:path>
            </a:pathLst>
          </a:custGeom>
          <a:solidFill>
            <a:schemeClr val="tx1">
              <a:alpha val="95000"/>
            </a:schemeClr>
          </a:solidFill>
          <a:ln>
            <a:noFill/>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7001301" y="2431932"/>
            <a:ext cx="4674762" cy="1008000"/>
          </a:xfrm>
        </p:spPr>
        <p:txBody>
          <a:bodyPr/>
          <a:lstStyle>
            <a:lvl1pPr algn="r">
              <a:defRPr>
                <a:solidFill>
                  <a:schemeClr val="bg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7001301" y="3739486"/>
            <a:ext cx="4674762" cy="24554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935977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chemeClr val="accent1"/>
        </a:solidFill>
        <a:effectLst/>
      </p:bgPr>
    </p:bg>
    <p:spTree>
      <p:nvGrpSpPr>
        <p:cNvPr id="1" name=""/>
        <p:cNvGrpSpPr/>
        <p:nvPr/>
      </p:nvGrpSpPr>
      <p:grpSpPr>
        <a:xfrm>
          <a:off x="0" y="0"/>
          <a:ext cx="0" cy="0"/>
          <a:chOff x="0" y="0"/>
          <a:chExt cx="0" cy="0"/>
        </a:xfrm>
      </p:grpSpPr>
      <p:sp>
        <p:nvSpPr>
          <p:cNvPr id="10" name="Oval 6">
            <a:extLst>
              <a:ext uri="{FF2B5EF4-FFF2-40B4-BE49-F238E27FC236}">
                <a16:creationId xmlns:a16="http://schemas.microsoft.com/office/drawing/2014/main" id="{5446F4AF-DE99-4FBC-9BD2-9F790F5D4C4C}"/>
              </a:ext>
            </a:extLst>
          </p:cNvPr>
          <p:cNvSpPr>
            <a:spLocks noChangeArrowheads="1"/>
          </p:cNvSpPr>
          <p:nvPr userDrawn="1"/>
        </p:nvSpPr>
        <p:spPr bwMode="auto">
          <a:xfrm>
            <a:off x="8104188" y="2590800"/>
            <a:ext cx="1874838" cy="1873250"/>
          </a:xfrm>
          <a:prstGeom prst="ellipse">
            <a:avLst/>
          </a:prstGeom>
          <a:solidFill>
            <a:srgbClr val="6BB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1" name="Freeform 7">
            <a:extLst>
              <a:ext uri="{FF2B5EF4-FFF2-40B4-BE49-F238E27FC236}">
                <a16:creationId xmlns:a16="http://schemas.microsoft.com/office/drawing/2014/main" id="{0DFA1F8A-D69B-4ED7-A836-E00874CDA0D0}"/>
              </a:ext>
            </a:extLst>
          </p:cNvPr>
          <p:cNvSpPr>
            <a:spLocks/>
          </p:cNvSpPr>
          <p:nvPr userDrawn="1"/>
        </p:nvSpPr>
        <p:spPr bwMode="auto">
          <a:xfrm>
            <a:off x="9377363" y="4032250"/>
            <a:ext cx="2828925" cy="2825750"/>
          </a:xfrm>
          <a:custGeom>
            <a:avLst/>
            <a:gdLst>
              <a:gd name="T0" fmla="*/ 890 w 890"/>
              <a:gd name="T1" fmla="*/ 0 h 890"/>
              <a:gd name="T2" fmla="*/ 0 w 890"/>
              <a:gd name="T3" fmla="*/ 890 h 890"/>
              <a:gd name="T4" fmla="*/ 288 w 890"/>
              <a:gd name="T5" fmla="*/ 890 h 890"/>
              <a:gd name="T6" fmla="*/ 890 w 890"/>
              <a:gd name="T7" fmla="*/ 288 h 890"/>
              <a:gd name="T8" fmla="*/ 890 w 890"/>
              <a:gd name="T9" fmla="*/ 0 h 890"/>
            </a:gdLst>
            <a:ahLst/>
            <a:cxnLst>
              <a:cxn ang="0">
                <a:pos x="T0" y="T1"/>
              </a:cxn>
              <a:cxn ang="0">
                <a:pos x="T2" y="T3"/>
              </a:cxn>
              <a:cxn ang="0">
                <a:pos x="T4" y="T5"/>
              </a:cxn>
              <a:cxn ang="0">
                <a:pos x="T6" y="T7"/>
              </a:cxn>
              <a:cxn ang="0">
                <a:pos x="T8" y="T9"/>
              </a:cxn>
            </a:cxnLst>
            <a:rect l="0" t="0" r="r" b="b"/>
            <a:pathLst>
              <a:path w="890" h="890">
                <a:moveTo>
                  <a:pt x="890" y="0"/>
                </a:moveTo>
                <a:cubicBezTo>
                  <a:pt x="415" y="36"/>
                  <a:pt x="36" y="416"/>
                  <a:pt x="0" y="890"/>
                </a:cubicBezTo>
                <a:cubicBezTo>
                  <a:pt x="288" y="890"/>
                  <a:pt x="288" y="890"/>
                  <a:pt x="288" y="890"/>
                </a:cubicBezTo>
                <a:cubicBezTo>
                  <a:pt x="322" y="574"/>
                  <a:pt x="574" y="322"/>
                  <a:pt x="890" y="288"/>
                </a:cubicBezTo>
                <a:lnTo>
                  <a:pt x="890" y="0"/>
                </a:ln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Freeform 8">
            <a:extLst>
              <a:ext uri="{FF2B5EF4-FFF2-40B4-BE49-F238E27FC236}">
                <a16:creationId xmlns:a16="http://schemas.microsoft.com/office/drawing/2014/main" id="{8FBAD9AC-D464-4BAE-AE0A-2EB6FCD0535A}"/>
              </a:ext>
            </a:extLst>
          </p:cNvPr>
          <p:cNvSpPr>
            <a:spLocks/>
          </p:cNvSpPr>
          <p:nvPr userDrawn="1"/>
        </p:nvSpPr>
        <p:spPr bwMode="auto">
          <a:xfrm>
            <a:off x="7566025" y="5327650"/>
            <a:ext cx="868363" cy="863600"/>
          </a:xfrm>
          <a:custGeom>
            <a:avLst/>
            <a:gdLst>
              <a:gd name="T0" fmla="*/ 67 w 273"/>
              <a:gd name="T1" fmla="*/ 272 h 272"/>
              <a:gd name="T2" fmla="*/ 206 w 273"/>
              <a:gd name="T3" fmla="*/ 272 h 272"/>
              <a:gd name="T4" fmla="*/ 273 w 273"/>
              <a:gd name="T5" fmla="*/ 206 h 272"/>
              <a:gd name="T6" fmla="*/ 273 w 273"/>
              <a:gd name="T7" fmla="*/ 66 h 272"/>
              <a:gd name="T8" fmla="*/ 206 w 273"/>
              <a:gd name="T9" fmla="*/ 0 h 272"/>
              <a:gd name="T10" fmla="*/ 67 w 273"/>
              <a:gd name="T11" fmla="*/ 0 h 272"/>
              <a:gd name="T12" fmla="*/ 0 w 273"/>
              <a:gd name="T13" fmla="*/ 66 h 272"/>
              <a:gd name="T14" fmla="*/ 0 w 273"/>
              <a:gd name="T15" fmla="*/ 206 h 272"/>
              <a:gd name="T16" fmla="*/ 67 w 273"/>
              <a:gd name="T17"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72">
                <a:moveTo>
                  <a:pt x="67" y="272"/>
                </a:moveTo>
                <a:cubicBezTo>
                  <a:pt x="206" y="272"/>
                  <a:pt x="206" y="272"/>
                  <a:pt x="206" y="272"/>
                </a:cubicBezTo>
                <a:cubicBezTo>
                  <a:pt x="243" y="272"/>
                  <a:pt x="273" y="243"/>
                  <a:pt x="273" y="206"/>
                </a:cubicBezTo>
                <a:cubicBezTo>
                  <a:pt x="273" y="66"/>
                  <a:pt x="273" y="66"/>
                  <a:pt x="273" y="66"/>
                </a:cubicBezTo>
                <a:cubicBezTo>
                  <a:pt x="273" y="30"/>
                  <a:pt x="243" y="0"/>
                  <a:pt x="206" y="0"/>
                </a:cubicBezTo>
                <a:cubicBezTo>
                  <a:pt x="67" y="0"/>
                  <a:pt x="67" y="0"/>
                  <a:pt x="67" y="0"/>
                </a:cubicBezTo>
                <a:cubicBezTo>
                  <a:pt x="30" y="0"/>
                  <a:pt x="0" y="30"/>
                  <a:pt x="0" y="66"/>
                </a:cubicBezTo>
                <a:cubicBezTo>
                  <a:pt x="0" y="206"/>
                  <a:pt x="0" y="206"/>
                  <a:pt x="0" y="206"/>
                </a:cubicBezTo>
                <a:cubicBezTo>
                  <a:pt x="0" y="243"/>
                  <a:pt x="30" y="272"/>
                  <a:pt x="67"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24481"/>
            <a:ext cx="6678959"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403282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tx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398E6539-B16B-408E-8A3C-A3BFDA25A4AD}"/>
              </a:ext>
            </a:extLst>
          </p:cNvPr>
          <p:cNvSpPr>
            <a:spLocks/>
          </p:cNvSpPr>
          <p:nvPr userDrawn="1"/>
        </p:nvSpPr>
        <p:spPr bwMode="auto">
          <a:xfrm>
            <a:off x="3175" y="742950"/>
            <a:ext cx="4054475" cy="5372100"/>
          </a:xfrm>
          <a:custGeom>
            <a:avLst/>
            <a:gdLst>
              <a:gd name="T0" fmla="*/ 430 w 1276"/>
              <a:gd name="T1" fmla="*/ 0 h 1692"/>
              <a:gd name="T2" fmla="*/ 0 w 1276"/>
              <a:gd name="T3" fmla="*/ 117 h 1692"/>
              <a:gd name="T4" fmla="*/ 0 w 1276"/>
              <a:gd name="T5" fmla="*/ 1575 h 1692"/>
              <a:gd name="T6" fmla="*/ 430 w 1276"/>
              <a:gd name="T7" fmla="*/ 1692 h 1692"/>
              <a:gd name="T8" fmla="*/ 1276 w 1276"/>
              <a:gd name="T9" fmla="*/ 846 h 1692"/>
              <a:gd name="T10" fmla="*/ 430 w 1276"/>
              <a:gd name="T11" fmla="*/ 0 h 1692"/>
            </a:gdLst>
            <a:ahLst/>
            <a:cxnLst>
              <a:cxn ang="0">
                <a:pos x="T0" y="T1"/>
              </a:cxn>
              <a:cxn ang="0">
                <a:pos x="T2" y="T3"/>
              </a:cxn>
              <a:cxn ang="0">
                <a:pos x="T4" y="T5"/>
              </a:cxn>
              <a:cxn ang="0">
                <a:pos x="T6" y="T7"/>
              </a:cxn>
              <a:cxn ang="0">
                <a:pos x="T8" y="T9"/>
              </a:cxn>
              <a:cxn ang="0">
                <a:pos x="T10" y="T11"/>
              </a:cxn>
            </a:cxnLst>
            <a:rect l="0" t="0" r="r" b="b"/>
            <a:pathLst>
              <a:path w="1276" h="1692">
                <a:moveTo>
                  <a:pt x="430" y="0"/>
                </a:moveTo>
                <a:cubicBezTo>
                  <a:pt x="273" y="0"/>
                  <a:pt x="126" y="43"/>
                  <a:pt x="0" y="117"/>
                </a:cubicBezTo>
                <a:cubicBezTo>
                  <a:pt x="0" y="1575"/>
                  <a:pt x="0" y="1575"/>
                  <a:pt x="0" y="1575"/>
                </a:cubicBezTo>
                <a:cubicBezTo>
                  <a:pt x="126" y="1649"/>
                  <a:pt x="273" y="1692"/>
                  <a:pt x="430" y="1692"/>
                </a:cubicBezTo>
                <a:cubicBezTo>
                  <a:pt x="897" y="1692"/>
                  <a:pt x="1276" y="1313"/>
                  <a:pt x="1276" y="846"/>
                </a:cubicBezTo>
                <a:cubicBezTo>
                  <a:pt x="1276" y="379"/>
                  <a:pt x="897" y="0"/>
                  <a:pt x="430" y="0"/>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0" name="Freeform 7">
            <a:extLst>
              <a:ext uri="{FF2B5EF4-FFF2-40B4-BE49-F238E27FC236}">
                <a16:creationId xmlns:a16="http://schemas.microsoft.com/office/drawing/2014/main" id="{2B5824F2-5AED-4E04-B65D-842F30FF68DE}"/>
              </a:ext>
            </a:extLst>
          </p:cNvPr>
          <p:cNvSpPr>
            <a:spLocks/>
          </p:cNvSpPr>
          <p:nvPr userDrawn="1"/>
        </p:nvSpPr>
        <p:spPr bwMode="auto">
          <a:xfrm>
            <a:off x="4948238" y="2041525"/>
            <a:ext cx="1227138" cy="1222375"/>
          </a:xfrm>
          <a:custGeom>
            <a:avLst/>
            <a:gdLst>
              <a:gd name="T0" fmla="*/ 94 w 386"/>
              <a:gd name="T1" fmla="*/ 385 h 385"/>
              <a:gd name="T2" fmla="*/ 292 w 386"/>
              <a:gd name="T3" fmla="*/ 385 h 385"/>
              <a:gd name="T4" fmla="*/ 386 w 386"/>
              <a:gd name="T5" fmla="*/ 291 h 385"/>
              <a:gd name="T6" fmla="*/ 386 w 386"/>
              <a:gd name="T7" fmla="*/ 94 h 385"/>
              <a:gd name="T8" fmla="*/ 292 w 386"/>
              <a:gd name="T9" fmla="*/ 0 h 385"/>
              <a:gd name="T10" fmla="*/ 94 w 386"/>
              <a:gd name="T11" fmla="*/ 0 h 385"/>
              <a:gd name="T12" fmla="*/ 0 w 386"/>
              <a:gd name="T13" fmla="*/ 94 h 385"/>
              <a:gd name="T14" fmla="*/ 0 w 386"/>
              <a:gd name="T15" fmla="*/ 291 h 385"/>
              <a:gd name="T16" fmla="*/ 94 w 386"/>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385">
                <a:moveTo>
                  <a:pt x="94" y="385"/>
                </a:moveTo>
                <a:cubicBezTo>
                  <a:pt x="292" y="385"/>
                  <a:pt x="292" y="385"/>
                  <a:pt x="292" y="385"/>
                </a:cubicBezTo>
                <a:cubicBezTo>
                  <a:pt x="344" y="385"/>
                  <a:pt x="386" y="343"/>
                  <a:pt x="386" y="291"/>
                </a:cubicBezTo>
                <a:cubicBezTo>
                  <a:pt x="386" y="94"/>
                  <a:pt x="386" y="94"/>
                  <a:pt x="386" y="94"/>
                </a:cubicBezTo>
                <a:cubicBezTo>
                  <a:pt x="386" y="42"/>
                  <a:pt x="344" y="0"/>
                  <a:pt x="292" y="0"/>
                </a:cubicBezTo>
                <a:cubicBezTo>
                  <a:pt x="94" y="0"/>
                  <a:pt x="94" y="0"/>
                  <a:pt x="94" y="0"/>
                </a:cubicBezTo>
                <a:cubicBezTo>
                  <a:pt x="42" y="0"/>
                  <a:pt x="0" y="42"/>
                  <a:pt x="0" y="94"/>
                </a:cubicBezTo>
                <a:cubicBezTo>
                  <a:pt x="0" y="291"/>
                  <a:pt x="0" y="291"/>
                  <a:pt x="0" y="291"/>
                </a:cubicBezTo>
                <a:cubicBezTo>
                  <a:pt x="0" y="343"/>
                  <a:pt x="42" y="385"/>
                  <a:pt x="94" y="385"/>
                </a:cubicBezTo>
              </a:path>
            </a:pathLst>
          </a:custGeom>
          <a:solidFill>
            <a:srgbClr val="6CB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6623348" y="670141"/>
            <a:ext cx="5052944" cy="1008000"/>
          </a:xfrm>
        </p:spPr>
        <p:txBody>
          <a:bodyPr/>
          <a:lstStyle>
            <a:lvl1pPr>
              <a:defRPr>
                <a:solidFill>
                  <a:schemeClr val="bg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6623222" y="1924481"/>
            <a:ext cx="5052840"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10"/>
          <p:cNvSpPr>
            <a:spLocks noGrp="1"/>
          </p:cNvSpPr>
          <p:nvPr>
            <p:ph type="body" sz="quarter" idx="10" hasCustomPrompt="1"/>
          </p:nvPr>
        </p:nvSpPr>
        <p:spPr>
          <a:xfrm>
            <a:off x="538164" y="1250653"/>
            <a:ext cx="3519486" cy="4356694"/>
          </a:xfrm>
        </p:spPr>
        <p:txBody>
          <a:bodyPr lIns="36000" anchor="ctr"/>
          <a:lstStyle>
            <a:lvl1pPr marL="0" indent="0">
              <a:buNone/>
              <a:defRPr sz="4000" baseline="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2225401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0_Title and Content">
    <p:bg>
      <p:bgPr>
        <a:solidFill>
          <a:schemeClr val="tx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2BF3686-664B-48B4-8230-EBB917A3F6BC}"/>
              </a:ext>
            </a:extLst>
          </p:cNvPr>
          <p:cNvSpPr>
            <a:spLocks/>
          </p:cNvSpPr>
          <p:nvPr userDrawn="1"/>
        </p:nvSpPr>
        <p:spPr bwMode="auto">
          <a:xfrm>
            <a:off x="1071563" y="5162550"/>
            <a:ext cx="3962400" cy="1695450"/>
          </a:xfrm>
          <a:custGeom>
            <a:avLst/>
            <a:gdLst>
              <a:gd name="T0" fmla="*/ 1247 w 1247"/>
              <a:gd name="T1" fmla="*/ 534 h 534"/>
              <a:gd name="T2" fmla="*/ 825 w 1247"/>
              <a:gd name="T3" fmla="*/ 111 h 534"/>
              <a:gd name="T4" fmla="*/ 423 w 1247"/>
              <a:gd name="T5" fmla="*/ 111 h 534"/>
              <a:gd name="T6" fmla="*/ 0 w 1247"/>
              <a:gd name="T7" fmla="*/ 534 h 534"/>
              <a:gd name="T8" fmla="*/ 1247 w 1247"/>
              <a:gd name="T9" fmla="*/ 534 h 534"/>
            </a:gdLst>
            <a:ahLst/>
            <a:cxnLst>
              <a:cxn ang="0">
                <a:pos x="T0" y="T1"/>
              </a:cxn>
              <a:cxn ang="0">
                <a:pos x="T2" y="T3"/>
              </a:cxn>
              <a:cxn ang="0">
                <a:pos x="T4" y="T5"/>
              </a:cxn>
              <a:cxn ang="0">
                <a:pos x="T6" y="T7"/>
              </a:cxn>
              <a:cxn ang="0">
                <a:pos x="T8" y="T9"/>
              </a:cxn>
            </a:cxnLst>
            <a:rect l="0" t="0" r="r" b="b"/>
            <a:pathLst>
              <a:path w="1247" h="534">
                <a:moveTo>
                  <a:pt x="1247" y="534"/>
                </a:moveTo>
                <a:cubicBezTo>
                  <a:pt x="825" y="111"/>
                  <a:pt x="825" y="111"/>
                  <a:pt x="825" y="111"/>
                </a:cubicBezTo>
                <a:cubicBezTo>
                  <a:pt x="714" y="0"/>
                  <a:pt x="534" y="0"/>
                  <a:pt x="423" y="111"/>
                </a:cubicBezTo>
                <a:cubicBezTo>
                  <a:pt x="0" y="534"/>
                  <a:pt x="0" y="534"/>
                  <a:pt x="0" y="534"/>
                </a:cubicBezTo>
                <a:lnTo>
                  <a:pt x="1247" y="534"/>
                </a:ln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296196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F33033-1ADA-4561-8916-18F98C49BFC2}"/>
              </a:ext>
            </a:extLst>
          </p:cNvPr>
          <p:cNvSpPr/>
          <p:nvPr userDrawn="1"/>
        </p:nvSpPr>
        <p:spPr>
          <a:xfrm>
            <a:off x="0" y="0"/>
            <a:ext cx="12192000" cy="685800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2" name="Title 1"/>
          <p:cNvSpPr>
            <a:spLocks noGrp="1"/>
          </p:cNvSpPr>
          <p:nvPr>
            <p:ph type="title"/>
          </p:nvPr>
        </p:nvSpPr>
        <p:spPr/>
        <p:txBody>
          <a:bodyPr/>
          <a:lstStyle/>
          <a:p>
            <a:r>
              <a:rPr lang="en-US"/>
              <a:t>Click to edit Master title style</a:t>
            </a:r>
          </a:p>
        </p:txBody>
      </p:sp>
      <p:sp>
        <p:nvSpPr>
          <p:cNvPr id="9" name="Freeform: Shape 8">
            <a:extLst>
              <a:ext uri="{FF2B5EF4-FFF2-40B4-BE49-F238E27FC236}">
                <a16:creationId xmlns:a16="http://schemas.microsoft.com/office/drawing/2014/main" id="{4ABCED10-F7D9-4C4B-9298-9DE46C00FA83}"/>
              </a:ext>
            </a:extLst>
          </p:cNvPr>
          <p:cNvSpPr/>
          <p:nvPr userDrawn="1"/>
        </p:nvSpPr>
        <p:spPr>
          <a:xfrm flipH="1" flipV="1">
            <a:off x="11017250" y="891398"/>
            <a:ext cx="1190625" cy="1202129"/>
          </a:xfrm>
          <a:custGeom>
            <a:avLst/>
            <a:gdLst>
              <a:gd name="connsiteX0" fmla="*/ 0 w 5120509"/>
              <a:gd name="connsiteY0" fmla="*/ 0 h 5169985"/>
              <a:gd name="connsiteX1" fmla="*/ 250906 w 5120509"/>
              <a:gd name="connsiteY1" fmla="*/ 225949 h 5169985"/>
              <a:gd name="connsiteX2" fmla="*/ 4437484 w 5120509"/>
              <a:gd name="connsiteY2" fmla="*/ 1990329 h 5169985"/>
              <a:gd name="connsiteX3" fmla="*/ 5120509 w 5120509"/>
              <a:gd name="connsiteY3" fmla="*/ 2729693 h 5169985"/>
              <a:gd name="connsiteX4" fmla="*/ 5120509 w 5120509"/>
              <a:gd name="connsiteY4" fmla="*/ 4427750 h 5169985"/>
              <a:gd name="connsiteX5" fmla="*/ 4326197 w 5120509"/>
              <a:gd name="connsiteY5" fmla="*/ 5167809 h 5169985"/>
              <a:gd name="connsiteX6" fmla="*/ 104707 w 5120509"/>
              <a:gd name="connsiteY6" fmla="*/ 3945824 h 5169985"/>
              <a:gd name="connsiteX7" fmla="*/ 0 w 5120509"/>
              <a:gd name="connsiteY7" fmla="*/ 3887669 h 5169985"/>
              <a:gd name="connsiteX8" fmla="*/ 0 w 5120509"/>
              <a:gd name="connsiteY8" fmla="*/ 0 h 51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509" h="5169985">
                <a:moveTo>
                  <a:pt x="0" y="0"/>
                </a:moveTo>
                <a:lnTo>
                  <a:pt x="250906" y="225949"/>
                </a:lnTo>
                <a:cubicBezTo>
                  <a:pt x="1400707" y="1206142"/>
                  <a:pt x="2848469" y="1846554"/>
                  <a:pt x="4437484" y="1990329"/>
                </a:cubicBezTo>
                <a:cubicBezTo>
                  <a:pt x="4822584" y="2025338"/>
                  <a:pt x="5120509" y="2342738"/>
                  <a:pt x="5120509" y="2729693"/>
                </a:cubicBezTo>
                <a:lnTo>
                  <a:pt x="5120509" y="4427750"/>
                </a:lnTo>
                <a:cubicBezTo>
                  <a:pt x="5120509" y="4865711"/>
                  <a:pt x="4762999" y="5200268"/>
                  <a:pt x="4326197" y="5167809"/>
                </a:cubicBezTo>
                <a:cubicBezTo>
                  <a:pt x="2809909" y="5056001"/>
                  <a:pt x="1380608" y="4626502"/>
                  <a:pt x="104707" y="3945824"/>
                </a:cubicBezTo>
                <a:lnTo>
                  <a:pt x="0" y="388766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reeform: Shape 9">
            <a:extLst>
              <a:ext uri="{FF2B5EF4-FFF2-40B4-BE49-F238E27FC236}">
                <a16:creationId xmlns:a16="http://schemas.microsoft.com/office/drawing/2014/main" id="{E1725274-ABD9-4F61-8CC9-6D7B324F3F65}"/>
              </a:ext>
            </a:extLst>
          </p:cNvPr>
          <p:cNvSpPr/>
          <p:nvPr userDrawn="1"/>
        </p:nvSpPr>
        <p:spPr>
          <a:xfrm>
            <a:off x="8352155" y="6358566"/>
            <a:ext cx="679069" cy="499434"/>
          </a:xfrm>
          <a:custGeom>
            <a:avLst/>
            <a:gdLst>
              <a:gd name="connsiteX0" fmla="*/ 165608 w 679069"/>
              <a:gd name="connsiteY0" fmla="*/ 0 h 499434"/>
              <a:gd name="connsiteX1" fmla="*/ 513461 w 679069"/>
              <a:gd name="connsiteY1" fmla="*/ 0 h 499434"/>
              <a:gd name="connsiteX2" fmla="*/ 679069 w 679069"/>
              <a:gd name="connsiteY2" fmla="*/ 165608 h 499434"/>
              <a:gd name="connsiteX3" fmla="*/ 679069 w 679069"/>
              <a:gd name="connsiteY3" fmla="*/ 499434 h 499434"/>
              <a:gd name="connsiteX4" fmla="*/ 0 w 679069"/>
              <a:gd name="connsiteY4" fmla="*/ 499434 h 499434"/>
              <a:gd name="connsiteX5" fmla="*/ 0 w 679069"/>
              <a:gd name="connsiteY5" fmla="*/ 165608 h 499434"/>
              <a:gd name="connsiteX6" fmla="*/ 165608 w 679069"/>
              <a:gd name="connsiteY6" fmla="*/ 0 h 49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069" h="499434">
                <a:moveTo>
                  <a:pt x="165608" y="0"/>
                </a:moveTo>
                <a:lnTo>
                  <a:pt x="513461" y="0"/>
                </a:lnTo>
                <a:cubicBezTo>
                  <a:pt x="604901" y="0"/>
                  <a:pt x="679069" y="74168"/>
                  <a:pt x="679069" y="165608"/>
                </a:cubicBezTo>
                <a:lnTo>
                  <a:pt x="679069" y="499434"/>
                </a:lnTo>
                <a:lnTo>
                  <a:pt x="0" y="499434"/>
                </a:lnTo>
                <a:lnTo>
                  <a:pt x="0" y="165608"/>
                </a:lnTo>
                <a:cubicBezTo>
                  <a:pt x="0" y="74168"/>
                  <a:pt x="74168" y="0"/>
                  <a:pt x="165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33220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tx1"/>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2142698"/>
            <a:ext cx="11138675" cy="39035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p:ph type="title" hasCustomPrompt="1"/>
          </p:nvPr>
        </p:nvSpPr>
        <p:spPr>
          <a:xfrm>
            <a:off x="537388" y="670141"/>
            <a:ext cx="11138674" cy="576000"/>
          </a:xfrm>
        </p:spPr>
        <p:txBody>
          <a:bodyPr/>
          <a:lstStyle>
            <a:lvl1pPr>
              <a:defRPr sz="4800" b="0">
                <a:solidFill>
                  <a:schemeClr val="bg1"/>
                </a:solidFill>
              </a:defRPr>
            </a:lvl1pPr>
          </a:lstStyle>
          <a:p>
            <a:r>
              <a:rPr lang="en-US" dirty="0"/>
              <a:t>Click to edit title style</a:t>
            </a:r>
            <a:endParaRPr lang="en-ZA" dirty="0"/>
          </a:p>
        </p:txBody>
      </p:sp>
      <p:sp>
        <p:nvSpPr>
          <p:cNvPr id="11" name="Text Placeholder 10"/>
          <p:cNvSpPr>
            <a:spLocks noGrp="1"/>
          </p:cNvSpPr>
          <p:nvPr>
            <p:ph type="body" sz="quarter" idx="10" hasCustomPrompt="1"/>
          </p:nvPr>
        </p:nvSpPr>
        <p:spPr>
          <a:xfrm>
            <a:off x="538164" y="1252536"/>
            <a:ext cx="11137670" cy="576000"/>
          </a:xfrm>
        </p:spPr>
        <p:txBody>
          <a:bodyPr lIns="36000" anchor="ctr"/>
          <a:lstStyle>
            <a:lvl1pPr marL="0" indent="0">
              <a:buNone/>
              <a:defRPr sz="32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35940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712D-0E84-44DC-9EC9-337FCBC20FF6}"/>
              </a:ext>
            </a:extLst>
          </p:cNvPr>
          <p:cNvSpPr>
            <a:spLocks noGrp="1"/>
          </p:cNvSpPr>
          <p:nvPr>
            <p:ph type="ctrTitle" hasCustomPrompt="1"/>
          </p:nvPr>
        </p:nvSpPr>
        <p:spPr>
          <a:xfrm>
            <a:off x="874713" y="4014120"/>
            <a:ext cx="8733311" cy="1296534"/>
          </a:xfrm>
        </p:spPr>
        <p:txBody>
          <a:bodyPr anchor="b"/>
          <a:lstStyle>
            <a:lvl1pPr algn="l">
              <a:lnSpc>
                <a:spcPct val="80000"/>
              </a:lnSpc>
              <a:defRPr sz="5400">
                <a:solidFill>
                  <a:schemeClr val="tx1"/>
                </a:solidFill>
              </a:defRPr>
            </a:lvl1pPr>
          </a:lstStyle>
          <a:p>
            <a:r>
              <a:rPr lang="en-US" dirty="0"/>
              <a:t>Click to edit</a:t>
            </a:r>
            <a:br>
              <a:rPr lang="en-US" dirty="0"/>
            </a:br>
            <a:r>
              <a:rPr lang="en-US" dirty="0"/>
              <a:t>Master title style</a:t>
            </a:r>
            <a:endParaRPr lang="en-ZA" dirty="0"/>
          </a:p>
        </p:txBody>
      </p:sp>
      <p:sp>
        <p:nvSpPr>
          <p:cNvPr id="3" name="Subtitle 2">
            <a:extLst>
              <a:ext uri="{FF2B5EF4-FFF2-40B4-BE49-F238E27FC236}">
                <a16:creationId xmlns:a16="http://schemas.microsoft.com/office/drawing/2014/main" id="{FC5F8593-ECCC-4E47-96EB-81B13B942EE5}"/>
              </a:ext>
            </a:extLst>
          </p:cNvPr>
          <p:cNvSpPr>
            <a:spLocks noGrp="1"/>
          </p:cNvSpPr>
          <p:nvPr>
            <p:ph type="subTitle" idx="1"/>
          </p:nvPr>
        </p:nvSpPr>
        <p:spPr>
          <a:xfrm>
            <a:off x="874714" y="5337950"/>
            <a:ext cx="8733310" cy="612000"/>
          </a:xfr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grpSp>
        <p:nvGrpSpPr>
          <p:cNvPr id="4" name="Group 3">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5"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6"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7"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9"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343721401"/>
      </p:ext>
    </p:extLst>
  </p:cSld>
  <p:clrMapOvr>
    <a:masterClrMapping/>
  </p:clrMapOvr>
  <p:extLst>
    <p:ext uri="{DCECCB84-F9BA-43D5-87BE-67443E8EF086}">
      <p15:sldGuideLst xmlns:p15="http://schemas.microsoft.com/office/powerpoint/2012/main">
        <p15:guide id="1" pos="551" userDrawn="1">
          <p15:clr>
            <a:srgbClr val="FBAE40"/>
          </p15:clr>
        </p15:guide>
        <p15:guide id="2" orient="horz" pos="37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_Title and Content">
    <p:bg>
      <p:bgPr>
        <a:solidFill>
          <a:schemeClr val="accent1"/>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2142698"/>
            <a:ext cx="11138675" cy="39035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p:ph type="title" hasCustomPrompt="1"/>
          </p:nvPr>
        </p:nvSpPr>
        <p:spPr>
          <a:xfrm>
            <a:off x="537388" y="670141"/>
            <a:ext cx="11138674" cy="576000"/>
          </a:xfrm>
        </p:spPr>
        <p:txBody>
          <a:bodyPr/>
          <a:lstStyle>
            <a:lvl1pPr>
              <a:defRPr sz="4800" b="0">
                <a:solidFill>
                  <a:schemeClr val="bg1"/>
                </a:solidFill>
              </a:defRPr>
            </a:lvl1pPr>
          </a:lstStyle>
          <a:p>
            <a:r>
              <a:rPr lang="en-US" dirty="0"/>
              <a:t>Click to edit title style</a:t>
            </a:r>
            <a:endParaRPr lang="en-ZA" dirty="0"/>
          </a:p>
        </p:txBody>
      </p:sp>
      <p:sp>
        <p:nvSpPr>
          <p:cNvPr id="11" name="Text Placeholder 10"/>
          <p:cNvSpPr>
            <a:spLocks noGrp="1"/>
          </p:cNvSpPr>
          <p:nvPr>
            <p:ph type="body" sz="quarter" idx="10" hasCustomPrompt="1"/>
          </p:nvPr>
        </p:nvSpPr>
        <p:spPr>
          <a:xfrm>
            <a:off x="538164" y="1252536"/>
            <a:ext cx="11137670" cy="576000"/>
          </a:xfrm>
        </p:spPr>
        <p:txBody>
          <a:bodyPr lIns="36000" anchor="ctr"/>
          <a:lstStyle>
            <a:lvl1pPr marL="0" indent="0">
              <a:buNone/>
              <a:defRPr sz="32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844270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Title and Content">
    <p:bg>
      <p:bgPr>
        <a:solidFill>
          <a:schemeClr val="tx2"/>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2142698"/>
            <a:ext cx="11138675" cy="39035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p:ph type="title" hasCustomPrompt="1"/>
          </p:nvPr>
        </p:nvSpPr>
        <p:spPr>
          <a:xfrm>
            <a:off x="537388" y="670141"/>
            <a:ext cx="11138674" cy="576000"/>
          </a:xfrm>
        </p:spPr>
        <p:txBody>
          <a:bodyPr/>
          <a:lstStyle>
            <a:lvl1pPr>
              <a:defRPr sz="4800" b="0">
                <a:solidFill>
                  <a:schemeClr val="bg1"/>
                </a:solidFill>
              </a:defRPr>
            </a:lvl1pPr>
          </a:lstStyle>
          <a:p>
            <a:r>
              <a:rPr lang="en-US" dirty="0"/>
              <a:t>Click to edit title style</a:t>
            </a:r>
            <a:endParaRPr lang="en-ZA" dirty="0"/>
          </a:p>
        </p:txBody>
      </p:sp>
      <p:sp>
        <p:nvSpPr>
          <p:cNvPr id="11" name="Text Placeholder 10"/>
          <p:cNvSpPr>
            <a:spLocks noGrp="1"/>
          </p:cNvSpPr>
          <p:nvPr>
            <p:ph type="body" sz="quarter" idx="10" hasCustomPrompt="1"/>
          </p:nvPr>
        </p:nvSpPr>
        <p:spPr>
          <a:xfrm>
            <a:off x="538164" y="1252536"/>
            <a:ext cx="11137670" cy="576000"/>
          </a:xfrm>
        </p:spPr>
        <p:txBody>
          <a:bodyPr lIns="36000" anchor="ctr"/>
          <a:lstStyle>
            <a:lvl1pPr marL="0" indent="0">
              <a:buNone/>
              <a:defRPr sz="32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807475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2_Title and Content">
    <p:bg>
      <p:bgPr>
        <a:solidFill>
          <a:schemeClr val="bg2"/>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2142698"/>
            <a:ext cx="11138675" cy="39035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p:ph type="title" hasCustomPrompt="1"/>
          </p:nvPr>
        </p:nvSpPr>
        <p:spPr>
          <a:xfrm>
            <a:off x="537388" y="670141"/>
            <a:ext cx="11138674" cy="576000"/>
          </a:xfrm>
        </p:spPr>
        <p:txBody>
          <a:bodyPr/>
          <a:lstStyle>
            <a:lvl1pPr>
              <a:defRPr sz="4800" b="0">
                <a:solidFill>
                  <a:schemeClr val="tx1"/>
                </a:solidFill>
              </a:defRPr>
            </a:lvl1pPr>
          </a:lstStyle>
          <a:p>
            <a:r>
              <a:rPr lang="en-US" dirty="0"/>
              <a:t>Click to edit title style</a:t>
            </a:r>
            <a:endParaRPr lang="en-ZA" dirty="0"/>
          </a:p>
        </p:txBody>
      </p:sp>
      <p:sp>
        <p:nvSpPr>
          <p:cNvPr id="11" name="Text Placeholder 10"/>
          <p:cNvSpPr>
            <a:spLocks noGrp="1"/>
          </p:cNvSpPr>
          <p:nvPr>
            <p:ph type="body" sz="quarter" idx="10" hasCustomPrompt="1"/>
          </p:nvPr>
        </p:nvSpPr>
        <p:spPr>
          <a:xfrm>
            <a:off x="538164" y="1252536"/>
            <a:ext cx="11137670" cy="576000"/>
          </a:xfrm>
        </p:spPr>
        <p:txBody>
          <a:bodyPr lIns="36000" anchor="ctr"/>
          <a:lstStyle>
            <a:lvl1pPr marL="0" indent="0">
              <a:buNone/>
              <a:defRPr sz="32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765360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2142698"/>
            <a:ext cx="11138675" cy="39035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p:ph type="title" hasCustomPrompt="1"/>
          </p:nvPr>
        </p:nvSpPr>
        <p:spPr>
          <a:xfrm>
            <a:off x="537388" y="670141"/>
            <a:ext cx="11138674" cy="576000"/>
          </a:xfrm>
        </p:spPr>
        <p:txBody>
          <a:bodyPr/>
          <a:lstStyle>
            <a:lvl1pPr>
              <a:defRPr sz="4800" b="0">
                <a:solidFill>
                  <a:schemeClr val="tx1"/>
                </a:solidFill>
              </a:defRPr>
            </a:lvl1pPr>
          </a:lstStyle>
          <a:p>
            <a:r>
              <a:rPr lang="en-US" dirty="0"/>
              <a:t>Click to edit title style</a:t>
            </a:r>
            <a:endParaRPr lang="en-ZA" dirty="0"/>
          </a:p>
        </p:txBody>
      </p:sp>
      <p:sp>
        <p:nvSpPr>
          <p:cNvPr id="11" name="Text Placeholder 10"/>
          <p:cNvSpPr>
            <a:spLocks noGrp="1"/>
          </p:cNvSpPr>
          <p:nvPr>
            <p:ph type="body" sz="quarter" idx="10" hasCustomPrompt="1"/>
          </p:nvPr>
        </p:nvSpPr>
        <p:spPr>
          <a:xfrm>
            <a:off x="538164" y="1252536"/>
            <a:ext cx="11137670" cy="576000"/>
          </a:xfrm>
        </p:spPr>
        <p:txBody>
          <a:bodyPr lIns="36000" anchor="ctr"/>
          <a:lstStyle>
            <a:lvl1pPr marL="0" indent="0">
              <a:buNone/>
              <a:defRPr sz="32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Tree>
    <p:extLst>
      <p:ext uri="{BB962C8B-B14F-4D97-AF65-F5344CB8AC3E}">
        <p14:creationId xmlns:p14="http://schemas.microsoft.com/office/powerpoint/2010/main" val="2133201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5_Title and Content">
    <p:bg>
      <p:bgPr>
        <a:solidFill>
          <a:schemeClr val="tx1"/>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06216"/>
            <a:ext cx="111386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1923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4_Title and Content">
    <p:bg>
      <p:bgPr>
        <a:solidFill>
          <a:schemeClr val="accent1"/>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06216"/>
            <a:ext cx="111386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70405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6_Title and Content">
    <p:bg>
      <p:bgPr>
        <a:solidFill>
          <a:schemeClr val="tx2"/>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bg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06216"/>
            <a:ext cx="111386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87176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7_Title and Content">
    <p:bg>
      <p:bgPr>
        <a:solidFill>
          <a:schemeClr val="bg2"/>
        </a:solidFill>
        <a:effectLst/>
      </p:bgPr>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47C6270-C82B-4FD1-BE94-4F23A8B680FB}"/>
              </a:ext>
            </a:extLst>
          </p:cNvPr>
          <p:cNvSpPr>
            <a:spLocks noChangeAspect="1" noChangeArrowheads="1" noTextEdit="1"/>
          </p:cNvSpPr>
          <p:nvPr userDrawn="1"/>
        </p:nvSpPr>
        <p:spPr bwMode="auto">
          <a:xfrm>
            <a:off x="0" y="0"/>
            <a:ext cx="1220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tx1"/>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06216"/>
            <a:ext cx="11138675" cy="41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933348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chemeClr val="tx1"/>
                </a:solidFill>
              </a:defRPr>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86876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bg1"/>
        </a:solidFill>
        <a:effectLst/>
      </p:bgPr>
    </p:bg>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0DFA1F8A-D69B-4ED7-A836-E00874CDA0D0}"/>
              </a:ext>
            </a:extLst>
          </p:cNvPr>
          <p:cNvSpPr>
            <a:spLocks/>
          </p:cNvSpPr>
          <p:nvPr userDrawn="1"/>
        </p:nvSpPr>
        <p:spPr bwMode="auto">
          <a:xfrm flipH="1">
            <a:off x="0" y="4860203"/>
            <a:ext cx="2000041" cy="1997797"/>
          </a:xfrm>
          <a:custGeom>
            <a:avLst/>
            <a:gdLst>
              <a:gd name="T0" fmla="*/ 890 w 890"/>
              <a:gd name="T1" fmla="*/ 0 h 890"/>
              <a:gd name="T2" fmla="*/ 0 w 890"/>
              <a:gd name="T3" fmla="*/ 890 h 890"/>
              <a:gd name="T4" fmla="*/ 288 w 890"/>
              <a:gd name="T5" fmla="*/ 890 h 890"/>
              <a:gd name="T6" fmla="*/ 890 w 890"/>
              <a:gd name="T7" fmla="*/ 288 h 890"/>
              <a:gd name="T8" fmla="*/ 890 w 890"/>
              <a:gd name="T9" fmla="*/ 0 h 890"/>
            </a:gdLst>
            <a:ahLst/>
            <a:cxnLst>
              <a:cxn ang="0">
                <a:pos x="T0" y="T1"/>
              </a:cxn>
              <a:cxn ang="0">
                <a:pos x="T2" y="T3"/>
              </a:cxn>
              <a:cxn ang="0">
                <a:pos x="T4" y="T5"/>
              </a:cxn>
              <a:cxn ang="0">
                <a:pos x="T6" y="T7"/>
              </a:cxn>
              <a:cxn ang="0">
                <a:pos x="T8" y="T9"/>
              </a:cxn>
            </a:cxnLst>
            <a:rect l="0" t="0" r="r" b="b"/>
            <a:pathLst>
              <a:path w="890" h="890">
                <a:moveTo>
                  <a:pt x="890" y="0"/>
                </a:moveTo>
                <a:cubicBezTo>
                  <a:pt x="415" y="36"/>
                  <a:pt x="36" y="416"/>
                  <a:pt x="0" y="890"/>
                </a:cubicBezTo>
                <a:cubicBezTo>
                  <a:pt x="288" y="890"/>
                  <a:pt x="288" y="890"/>
                  <a:pt x="288" y="890"/>
                </a:cubicBezTo>
                <a:cubicBezTo>
                  <a:pt x="322" y="574"/>
                  <a:pt x="574" y="322"/>
                  <a:pt x="890" y="288"/>
                </a:cubicBezTo>
                <a:lnTo>
                  <a:pt x="890" y="0"/>
                </a:ln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8" name="Freeform 8">
            <a:extLst>
              <a:ext uri="{FF2B5EF4-FFF2-40B4-BE49-F238E27FC236}">
                <a16:creationId xmlns:a16="http://schemas.microsoft.com/office/drawing/2014/main" id="{8FBAD9AC-D464-4BAE-AE0A-2EB6FCD0535A}"/>
              </a:ext>
            </a:extLst>
          </p:cNvPr>
          <p:cNvSpPr>
            <a:spLocks/>
          </p:cNvSpPr>
          <p:nvPr userDrawn="1"/>
        </p:nvSpPr>
        <p:spPr bwMode="auto">
          <a:xfrm flipH="1">
            <a:off x="2666722" y="5776047"/>
            <a:ext cx="613930" cy="610563"/>
          </a:xfrm>
          <a:custGeom>
            <a:avLst/>
            <a:gdLst>
              <a:gd name="T0" fmla="*/ 67 w 273"/>
              <a:gd name="T1" fmla="*/ 272 h 272"/>
              <a:gd name="T2" fmla="*/ 206 w 273"/>
              <a:gd name="T3" fmla="*/ 272 h 272"/>
              <a:gd name="T4" fmla="*/ 273 w 273"/>
              <a:gd name="T5" fmla="*/ 206 h 272"/>
              <a:gd name="T6" fmla="*/ 273 w 273"/>
              <a:gd name="T7" fmla="*/ 66 h 272"/>
              <a:gd name="T8" fmla="*/ 206 w 273"/>
              <a:gd name="T9" fmla="*/ 0 h 272"/>
              <a:gd name="T10" fmla="*/ 67 w 273"/>
              <a:gd name="T11" fmla="*/ 0 h 272"/>
              <a:gd name="T12" fmla="*/ 0 w 273"/>
              <a:gd name="T13" fmla="*/ 66 h 272"/>
              <a:gd name="T14" fmla="*/ 0 w 273"/>
              <a:gd name="T15" fmla="*/ 206 h 272"/>
              <a:gd name="T16" fmla="*/ 67 w 273"/>
              <a:gd name="T17"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72">
                <a:moveTo>
                  <a:pt x="67" y="272"/>
                </a:moveTo>
                <a:cubicBezTo>
                  <a:pt x="206" y="272"/>
                  <a:pt x="206" y="272"/>
                  <a:pt x="206" y="272"/>
                </a:cubicBezTo>
                <a:cubicBezTo>
                  <a:pt x="243" y="272"/>
                  <a:pt x="273" y="243"/>
                  <a:pt x="273" y="206"/>
                </a:cubicBezTo>
                <a:cubicBezTo>
                  <a:pt x="273" y="66"/>
                  <a:pt x="273" y="66"/>
                  <a:pt x="273" y="66"/>
                </a:cubicBezTo>
                <a:cubicBezTo>
                  <a:pt x="273" y="30"/>
                  <a:pt x="243" y="0"/>
                  <a:pt x="206" y="0"/>
                </a:cubicBezTo>
                <a:cubicBezTo>
                  <a:pt x="67" y="0"/>
                  <a:pt x="67" y="0"/>
                  <a:pt x="67" y="0"/>
                </a:cubicBezTo>
                <a:cubicBezTo>
                  <a:pt x="30" y="0"/>
                  <a:pt x="0" y="30"/>
                  <a:pt x="0" y="66"/>
                </a:cubicBezTo>
                <a:cubicBezTo>
                  <a:pt x="0" y="206"/>
                  <a:pt x="0" y="206"/>
                  <a:pt x="0" y="206"/>
                </a:cubicBezTo>
                <a:cubicBezTo>
                  <a:pt x="0" y="243"/>
                  <a:pt x="30" y="272"/>
                  <a:pt x="67" y="27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a:p>
        </p:txBody>
      </p:sp>
      <p:sp>
        <p:nvSpPr>
          <p:cNvPr id="10" name="Title 1">
            <a:extLst>
              <a:ext uri="{FF2B5EF4-FFF2-40B4-BE49-F238E27FC236}">
                <a16:creationId xmlns:a16="http://schemas.microsoft.com/office/drawing/2014/main" id="{90F82312-6D69-441C-974E-3E1EBDE317D9}"/>
              </a:ext>
            </a:extLst>
          </p:cNvPr>
          <p:cNvSpPr>
            <a:spLocks noGrp="1"/>
          </p:cNvSpPr>
          <p:nvPr>
            <p:ph type="title"/>
          </p:nvPr>
        </p:nvSpPr>
        <p:spPr>
          <a:xfrm>
            <a:off x="537388" y="670141"/>
            <a:ext cx="11138904" cy="1008000"/>
          </a:xfrm>
        </p:spPr>
        <p:txBody>
          <a:bodyPr/>
          <a:lstStyle>
            <a:lvl1pPr>
              <a:defRPr>
                <a:solidFill>
                  <a:sysClr val="windowText" lastClr="000000"/>
                </a:solidFill>
              </a:defRPr>
            </a:lvl1pPr>
          </a:lstStyle>
          <a:p>
            <a:r>
              <a:rPr lang="en-US" dirty="0"/>
              <a:t>Click to edit Master title style</a:t>
            </a:r>
            <a:endParaRPr lang="en-ZA" dirty="0"/>
          </a:p>
        </p:txBody>
      </p:sp>
      <p:sp>
        <p:nvSpPr>
          <p:cNvPr id="11" name="Content Placeholder 2">
            <a:extLst>
              <a:ext uri="{FF2B5EF4-FFF2-40B4-BE49-F238E27FC236}">
                <a16:creationId xmlns:a16="http://schemas.microsoft.com/office/drawing/2014/main" id="{8599EBBC-1A93-4E25-9DDB-F39CF3E3F2FF}"/>
              </a:ext>
            </a:extLst>
          </p:cNvPr>
          <p:cNvSpPr>
            <a:spLocks noGrp="1"/>
          </p:cNvSpPr>
          <p:nvPr>
            <p:ph idx="1"/>
          </p:nvPr>
        </p:nvSpPr>
        <p:spPr>
          <a:xfrm>
            <a:off x="537389" y="1924481"/>
            <a:ext cx="11138904" cy="3602862"/>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0054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304F816-AD89-41AC-A2F7-364E7D85F424}"/>
              </a:ext>
            </a:extLst>
          </p:cNvPr>
          <p:cNvSpPr/>
          <p:nvPr userDrawn="1"/>
        </p:nvSpPr>
        <p:spPr>
          <a:xfrm>
            <a:off x="0" y="0"/>
            <a:ext cx="12192000" cy="6858000"/>
          </a:xfrm>
          <a:custGeom>
            <a:avLst/>
            <a:gdLst>
              <a:gd name="connsiteX0" fmla="*/ 5998083 w 12192000"/>
              <a:gd name="connsiteY0" fmla="*/ 0 h 6858000"/>
              <a:gd name="connsiteX1" fmla="*/ 223393 w 12192000"/>
              <a:gd name="connsiteY1" fmla="*/ 5387975 h 6858000"/>
              <a:gd name="connsiteX2" fmla="*/ 0 w 12192000"/>
              <a:gd name="connsiteY2" fmla="*/ 5383784 h 6858000"/>
              <a:gd name="connsiteX3" fmla="*/ 0 w 12192000"/>
              <a:gd name="connsiteY3" fmla="*/ 6858000 h 6858000"/>
              <a:gd name="connsiteX4" fmla="*/ 12192127 w 12192000"/>
              <a:gd name="connsiteY4" fmla="*/ 6858000 h 6858000"/>
              <a:gd name="connsiteX5" fmla="*/ 12192127 w 12192000"/>
              <a:gd name="connsiteY5" fmla="*/ 0 h 6858000"/>
              <a:gd name="connsiteX6" fmla="*/ 5998083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5998083" y="0"/>
                </a:moveTo>
                <a:cubicBezTo>
                  <a:pt x="5792470" y="3010154"/>
                  <a:pt x="3285871" y="5387975"/>
                  <a:pt x="223393" y="5387975"/>
                </a:cubicBezTo>
                <a:cubicBezTo>
                  <a:pt x="148590" y="5387975"/>
                  <a:pt x="74168" y="5386578"/>
                  <a:pt x="0" y="5383784"/>
                </a:cubicBezTo>
                <a:lnTo>
                  <a:pt x="0" y="6858000"/>
                </a:lnTo>
                <a:lnTo>
                  <a:pt x="12192127" y="6858000"/>
                </a:lnTo>
                <a:lnTo>
                  <a:pt x="12192127" y="0"/>
                </a:lnTo>
                <a:lnTo>
                  <a:pt x="5998083" y="0"/>
                </a:lnTo>
                <a:close/>
              </a:path>
            </a:pathLst>
          </a:custGeom>
          <a:solidFill>
            <a:schemeClr val="accent2">
              <a:alpha val="85000"/>
            </a:schemeClr>
          </a:solidFill>
          <a:ln w="12700" cap="flat">
            <a:noFill/>
            <a:prstDash val="solid"/>
            <a:miter/>
          </a:ln>
        </p:spPr>
        <p:txBody>
          <a:bodyPr rtlCol="0" anchor="ctr"/>
          <a:lstStyle/>
          <a:p>
            <a:endParaRPr lang="en-ZA">
              <a:solidFill>
                <a:srgbClr val="061820"/>
              </a:solidFill>
            </a:endParaRPr>
          </a:p>
        </p:txBody>
      </p:sp>
      <p:sp>
        <p:nvSpPr>
          <p:cNvPr id="10" name="Freeform: Shape 9">
            <a:extLst>
              <a:ext uri="{FF2B5EF4-FFF2-40B4-BE49-F238E27FC236}">
                <a16:creationId xmlns:a16="http://schemas.microsoft.com/office/drawing/2014/main" id="{988751FE-5809-4F52-9E0E-2B41E45F8259}"/>
              </a:ext>
            </a:extLst>
          </p:cNvPr>
          <p:cNvSpPr/>
          <p:nvPr userDrawn="1"/>
        </p:nvSpPr>
        <p:spPr>
          <a:xfrm>
            <a:off x="3006185" y="3964878"/>
            <a:ext cx="940498" cy="940498"/>
          </a:xfrm>
          <a:custGeom>
            <a:avLst/>
            <a:gdLst>
              <a:gd name="connsiteX0" fmla="*/ 513461 w 673100"/>
              <a:gd name="connsiteY0" fmla="*/ 0 h 673100"/>
              <a:gd name="connsiteX1" fmla="*/ 165608 w 673100"/>
              <a:gd name="connsiteY1" fmla="*/ 0 h 673100"/>
              <a:gd name="connsiteX2" fmla="*/ 0 w 673100"/>
              <a:gd name="connsiteY2" fmla="*/ 165608 h 673100"/>
              <a:gd name="connsiteX3" fmla="*/ 0 w 673100"/>
              <a:gd name="connsiteY3" fmla="*/ 513461 h 673100"/>
              <a:gd name="connsiteX4" fmla="*/ 165608 w 673100"/>
              <a:gd name="connsiteY4" fmla="*/ 679069 h 673100"/>
              <a:gd name="connsiteX5" fmla="*/ 513461 w 673100"/>
              <a:gd name="connsiteY5" fmla="*/ 679069 h 673100"/>
              <a:gd name="connsiteX6" fmla="*/ 679069 w 673100"/>
              <a:gd name="connsiteY6" fmla="*/ 513461 h 673100"/>
              <a:gd name="connsiteX7" fmla="*/ 679069 w 673100"/>
              <a:gd name="connsiteY7" fmla="*/ 165608 h 673100"/>
              <a:gd name="connsiteX8" fmla="*/ 513461 w 673100"/>
              <a:gd name="connsiteY8"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00" h="673100">
                <a:moveTo>
                  <a:pt x="513461" y="0"/>
                </a:moveTo>
                <a:lnTo>
                  <a:pt x="165608" y="0"/>
                </a:lnTo>
                <a:cubicBezTo>
                  <a:pt x="74168" y="0"/>
                  <a:pt x="0" y="74168"/>
                  <a:pt x="0" y="165608"/>
                </a:cubicBezTo>
                <a:lnTo>
                  <a:pt x="0" y="513461"/>
                </a:lnTo>
                <a:cubicBezTo>
                  <a:pt x="0" y="604901"/>
                  <a:pt x="74168" y="679069"/>
                  <a:pt x="165608" y="679069"/>
                </a:cubicBezTo>
                <a:lnTo>
                  <a:pt x="513461" y="679069"/>
                </a:lnTo>
                <a:cubicBezTo>
                  <a:pt x="604901" y="679069"/>
                  <a:pt x="679069" y="604901"/>
                  <a:pt x="679069" y="513461"/>
                </a:cubicBezTo>
                <a:lnTo>
                  <a:pt x="679069" y="165608"/>
                </a:lnTo>
                <a:cubicBezTo>
                  <a:pt x="679069" y="74168"/>
                  <a:pt x="604901" y="0"/>
                  <a:pt x="513461" y="0"/>
                </a:cubicBezTo>
                <a:close/>
              </a:path>
            </a:pathLst>
          </a:custGeom>
          <a:solidFill>
            <a:schemeClr val="bg2"/>
          </a:solidFill>
          <a:ln w="12700" cap="flat">
            <a:noFill/>
            <a:prstDash val="solid"/>
            <a:miter/>
          </a:ln>
        </p:spPr>
        <p:txBody>
          <a:bodyPr rtlCol="0" anchor="ctr"/>
          <a:lstStyle/>
          <a:p>
            <a:endParaRPr lang="en-ZA"/>
          </a:p>
        </p:txBody>
      </p:sp>
      <p:sp>
        <p:nvSpPr>
          <p:cNvPr id="12" name="Title 1">
            <a:extLst>
              <a:ext uri="{FF2B5EF4-FFF2-40B4-BE49-F238E27FC236}">
                <a16:creationId xmlns:a16="http://schemas.microsoft.com/office/drawing/2014/main" id="{F77B712D-0E84-44DC-9EC9-337FCBC20FF6}"/>
              </a:ext>
            </a:extLst>
          </p:cNvPr>
          <p:cNvSpPr>
            <a:spLocks noGrp="1"/>
          </p:cNvSpPr>
          <p:nvPr>
            <p:ph type="ctrTitle" hasCustomPrompt="1"/>
          </p:nvPr>
        </p:nvSpPr>
        <p:spPr>
          <a:xfrm>
            <a:off x="6032309" y="2668344"/>
            <a:ext cx="5643754" cy="1296534"/>
          </a:xfrm>
        </p:spPr>
        <p:txBody>
          <a:bodyPr anchor="b"/>
          <a:lstStyle>
            <a:lvl1pPr algn="l">
              <a:lnSpc>
                <a:spcPct val="80000"/>
              </a:lnSpc>
              <a:defRPr sz="5400">
                <a:solidFill>
                  <a:schemeClr val="tx1"/>
                </a:solidFill>
              </a:defRPr>
            </a:lvl1pPr>
          </a:lstStyle>
          <a:p>
            <a:r>
              <a:rPr lang="en-US" dirty="0"/>
              <a:t>Click to edit</a:t>
            </a:r>
            <a:br>
              <a:rPr lang="en-US" dirty="0"/>
            </a:br>
            <a:r>
              <a:rPr lang="en-US" dirty="0"/>
              <a:t>Master title style</a:t>
            </a:r>
            <a:endParaRPr lang="en-ZA" dirty="0"/>
          </a:p>
        </p:txBody>
      </p:sp>
      <p:sp>
        <p:nvSpPr>
          <p:cNvPr id="13" name="Subtitle 2">
            <a:extLst>
              <a:ext uri="{FF2B5EF4-FFF2-40B4-BE49-F238E27FC236}">
                <a16:creationId xmlns:a16="http://schemas.microsoft.com/office/drawing/2014/main" id="{FC5F8593-ECCC-4E47-96EB-81B13B942EE5}"/>
              </a:ext>
            </a:extLst>
          </p:cNvPr>
          <p:cNvSpPr>
            <a:spLocks noGrp="1"/>
          </p:cNvSpPr>
          <p:nvPr>
            <p:ph type="subTitle" idx="1"/>
          </p:nvPr>
        </p:nvSpPr>
        <p:spPr>
          <a:xfrm>
            <a:off x="6032309" y="3992174"/>
            <a:ext cx="5643753" cy="612000"/>
          </a:xfrm>
        </p:spPr>
        <p:txBody>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grpSp>
        <p:nvGrpSpPr>
          <p:cNvPr id="14" name="Group 13">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15"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3"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4"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5"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1249264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4FCEEE2-23D3-4AB1-BC5D-7082180D4DB7}"/>
              </a:ext>
            </a:extLst>
          </p:cNvPr>
          <p:cNvSpPr/>
          <p:nvPr userDrawn="1"/>
        </p:nvSpPr>
        <p:spPr>
          <a:xfrm>
            <a:off x="-12700" y="0"/>
            <a:ext cx="3700687" cy="6859016"/>
          </a:xfrm>
          <a:custGeom>
            <a:avLst/>
            <a:gdLst>
              <a:gd name="connsiteX0" fmla="*/ 9017 w 3700687"/>
              <a:gd name="connsiteY0" fmla="*/ 0 h 6859016"/>
              <a:gd name="connsiteX1" fmla="*/ 9306 w 3700687"/>
              <a:gd name="connsiteY1" fmla="*/ 0 h 6859016"/>
              <a:gd name="connsiteX2" fmla="*/ 1203106 w 3700687"/>
              <a:gd name="connsiteY2" fmla="*/ 0 h 6859016"/>
              <a:gd name="connsiteX3" fmla="*/ 3037459 w 3700687"/>
              <a:gd name="connsiteY3" fmla="*/ 0 h 6859016"/>
              <a:gd name="connsiteX4" fmla="*/ 3031744 w 3700687"/>
              <a:gd name="connsiteY4" fmla="*/ 6859016 h 6859016"/>
              <a:gd name="connsiteX5" fmla="*/ 0 w 3700687"/>
              <a:gd name="connsiteY5" fmla="*/ 6859016 h 6859016"/>
              <a:gd name="connsiteX6" fmla="*/ 9306 w 3700687"/>
              <a:gd name="connsiteY6" fmla="*/ 6843787 h 6859016"/>
              <a:gd name="connsiteX7" fmla="*/ 9306 w 3700687"/>
              <a:gd name="connsiteY7" fmla="*/ 476 h 685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87" h="6859016">
                <a:moveTo>
                  <a:pt x="9017" y="0"/>
                </a:moveTo>
                <a:lnTo>
                  <a:pt x="9306" y="0"/>
                </a:lnTo>
                <a:lnTo>
                  <a:pt x="1203106" y="0"/>
                </a:lnTo>
                <a:lnTo>
                  <a:pt x="3037459" y="0"/>
                </a:lnTo>
                <a:cubicBezTo>
                  <a:pt x="3923665" y="2194052"/>
                  <a:pt x="3921760" y="4666107"/>
                  <a:pt x="3031744" y="6859016"/>
                </a:cubicBezTo>
                <a:lnTo>
                  <a:pt x="0" y="6859016"/>
                </a:lnTo>
                <a:lnTo>
                  <a:pt x="9306" y="6843787"/>
                </a:lnTo>
                <a:lnTo>
                  <a:pt x="9306" y="476"/>
                </a:lnTo>
                <a:close/>
              </a:path>
            </a:pathLst>
          </a:custGeom>
          <a:solidFill>
            <a:schemeClr val="bg2">
              <a:alpha val="85000"/>
            </a:schemeClr>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ZA" dirty="0">
              <a:solidFill>
                <a:srgbClr val="061820"/>
              </a:solidFill>
            </a:endParaRPr>
          </a:p>
        </p:txBody>
      </p:sp>
      <p:sp>
        <p:nvSpPr>
          <p:cNvPr id="14" name="Freeform: Shape 13">
            <a:extLst>
              <a:ext uri="{FF2B5EF4-FFF2-40B4-BE49-F238E27FC236}">
                <a16:creationId xmlns:a16="http://schemas.microsoft.com/office/drawing/2014/main" id="{A7DB3577-25BB-442B-85B0-3E85BE54799F}"/>
              </a:ext>
            </a:extLst>
          </p:cNvPr>
          <p:cNvSpPr/>
          <p:nvPr userDrawn="1"/>
        </p:nvSpPr>
        <p:spPr>
          <a:xfrm rot="2700000">
            <a:off x="3591281" y="2365173"/>
            <a:ext cx="420614" cy="420614"/>
          </a:xfrm>
          <a:custGeom>
            <a:avLst/>
            <a:gdLst>
              <a:gd name="connsiteX0" fmla="*/ 944753 w 1244600"/>
              <a:gd name="connsiteY0" fmla="*/ 0 h 1244600"/>
              <a:gd name="connsiteX1" fmla="*/ 304673 w 1244600"/>
              <a:gd name="connsiteY1" fmla="*/ 0 h 1244600"/>
              <a:gd name="connsiteX2" fmla="*/ 0 w 1244600"/>
              <a:gd name="connsiteY2" fmla="*/ 304673 h 1244600"/>
              <a:gd name="connsiteX3" fmla="*/ 0 w 1244600"/>
              <a:gd name="connsiteY3" fmla="*/ 944626 h 1244600"/>
              <a:gd name="connsiteX4" fmla="*/ 304673 w 1244600"/>
              <a:gd name="connsiteY4" fmla="*/ 1249299 h 1244600"/>
              <a:gd name="connsiteX5" fmla="*/ 944753 w 1244600"/>
              <a:gd name="connsiteY5" fmla="*/ 1249299 h 1244600"/>
              <a:gd name="connsiteX6" fmla="*/ 1249426 w 1244600"/>
              <a:gd name="connsiteY6" fmla="*/ 944626 h 1244600"/>
              <a:gd name="connsiteX7" fmla="*/ 1249426 w 1244600"/>
              <a:gd name="connsiteY7" fmla="*/ 304673 h 1244600"/>
              <a:gd name="connsiteX8" fmla="*/ 944753 w 1244600"/>
              <a:gd name="connsiteY8" fmla="*/ 0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600" h="1244600">
                <a:moveTo>
                  <a:pt x="944753" y="0"/>
                </a:moveTo>
                <a:lnTo>
                  <a:pt x="304673" y="0"/>
                </a:lnTo>
                <a:cubicBezTo>
                  <a:pt x="136398" y="0"/>
                  <a:pt x="0" y="136398"/>
                  <a:pt x="0" y="304673"/>
                </a:cubicBezTo>
                <a:lnTo>
                  <a:pt x="0" y="944626"/>
                </a:lnTo>
                <a:cubicBezTo>
                  <a:pt x="0" y="1112901"/>
                  <a:pt x="136398" y="1249299"/>
                  <a:pt x="304673" y="1249299"/>
                </a:cubicBezTo>
                <a:lnTo>
                  <a:pt x="944753" y="1249299"/>
                </a:lnTo>
                <a:cubicBezTo>
                  <a:pt x="1113028" y="1249299"/>
                  <a:pt x="1249426" y="1112901"/>
                  <a:pt x="1249426" y="944626"/>
                </a:cubicBezTo>
                <a:lnTo>
                  <a:pt x="1249426" y="304673"/>
                </a:lnTo>
                <a:cubicBezTo>
                  <a:pt x="1249426" y="136398"/>
                  <a:pt x="1113028" y="0"/>
                  <a:pt x="944753" y="0"/>
                </a:cubicBezTo>
                <a:close/>
              </a:path>
            </a:pathLst>
          </a:custGeom>
          <a:solidFill>
            <a:schemeClr val="accent1"/>
          </a:solidFill>
          <a:ln w="12700" cap="flat">
            <a:noFill/>
            <a:prstDash val="solid"/>
            <a:miter/>
          </a:ln>
        </p:spPr>
        <p:txBody>
          <a:bodyPr rtlCol="0" anchor="ctr"/>
          <a:lstStyle/>
          <a:p>
            <a:endParaRPr lang="en-ZA"/>
          </a:p>
        </p:txBody>
      </p:sp>
      <p:grpSp>
        <p:nvGrpSpPr>
          <p:cNvPr id="15" name="Group 14">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16"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21" name="Title 1">
            <a:extLst>
              <a:ext uri="{FF2B5EF4-FFF2-40B4-BE49-F238E27FC236}">
                <a16:creationId xmlns:a16="http://schemas.microsoft.com/office/drawing/2014/main" id="{90F82312-6D69-441C-974E-3E1EBDE317D9}"/>
              </a:ext>
            </a:extLst>
          </p:cNvPr>
          <p:cNvSpPr>
            <a:spLocks noGrp="1"/>
          </p:cNvSpPr>
          <p:nvPr>
            <p:ph type="title"/>
          </p:nvPr>
        </p:nvSpPr>
        <p:spPr>
          <a:xfrm>
            <a:off x="4230804" y="670141"/>
            <a:ext cx="7445487" cy="1008000"/>
          </a:xfrm>
        </p:spPr>
        <p:txBody>
          <a:bodyPr/>
          <a:lstStyle>
            <a:lvl1pPr>
              <a:defRPr>
                <a:solidFill>
                  <a:sysClr val="windowText" lastClr="000000"/>
                </a:solidFill>
              </a:defRPr>
            </a:lvl1pPr>
          </a:lstStyle>
          <a:p>
            <a:r>
              <a:rPr lang="en-US" dirty="0"/>
              <a:t>Click to edit Master title style</a:t>
            </a:r>
            <a:endParaRPr lang="en-ZA" dirty="0"/>
          </a:p>
        </p:txBody>
      </p:sp>
      <p:sp>
        <p:nvSpPr>
          <p:cNvPr id="22" name="Content Placeholder 2">
            <a:extLst>
              <a:ext uri="{FF2B5EF4-FFF2-40B4-BE49-F238E27FC236}">
                <a16:creationId xmlns:a16="http://schemas.microsoft.com/office/drawing/2014/main" id="{8599EBBC-1A93-4E25-9DDB-F39CF3E3F2FF}"/>
              </a:ext>
            </a:extLst>
          </p:cNvPr>
          <p:cNvSpPr>
            <a:spLocks noGrp="1"/>
          </p:cNvSpPr>
          <p:nvPr>
            <p:ph idx="1"/>
          </p:nvPr>
        </p:nvSpPr>
        <p:spPr>
          <a:xfrm>
            <a:off x="4230805" y="1924481"/>
            <a:ext cx="7445487" cy="3602862"/>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76402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bg1"/>
        </a:solidFill>
        <a:effectLst/>
      </p:bgPr>
    </p:bg>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700" y="0"/>
            <a:ext cx="3700687" cy="6859016"/>
          </a:xfrm>
          <a:custGeom>
            <a:avLst/>
            <a:gdLst>
              <a:gd name="connsiteX0" fmla="*/ 9017 w 3700687"/>
              <a:gd name="connsiteY0" fmla="*/ 0 h 6859016"/>
              <a:gd name="connsiteX1" fmla="*/ 9306 w 3700687"/>
              <a:gd name="connsiteY1" fmla="*/ 0 h 6859016"/>
              <a:gd name="connsiteX2" fmla="*/ 1203106 w 3700687"/>
              <a:gd name="connsiteY2" fmla="*/ 0 h 6859016"/>
              <a:gd name="connsiteX3" fmla="*/ 3037459 w 3700687"/>
              <a:gd name="connsiteY3" fmla="*/ 0 h 6859016"/>
              <a:gd name="connsiteX4" fmla="*/ 3031744 w 3700687"/>
              <a:gd name="connsiteY4" fmla="*/ 6859016 h 6859016"/>
              <a:gd name="connsiteX5" fmla="*/ 0 w 3700687"/>
              <a:gd name="connsiteY5" fmla="*/ 6859016 h 6859016"/>
              <a:gd name="connsiteX6" fmla="*/ 9306 w 3700687"/>
              <a:gd name="connsiteY6" fmla="*/ 6843787 h 6859016"/>
              <a:gd name="connsiteX7" fmla="*/ 9306 w 3700687"/>
              <a:gd name="connsiteY7" fmla="*/ 476 h 685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87" h="6859016">
                <a:moveTo>
                  <a:pt x="9017" y="0"/>
                </a:moveTo>
                <a:lnTo>
                  <a:pt x="9306" y="0"/>
                </a:lnTo>
                <a:lnTo>
                  <a:pt x="1203106" y="0"/>
                </a:lnTo>
                <a:lnTo>
                  <a:pt x="3037459" y="0"/>
                </a:lnTo>
                <a:cubicBezTo>
                  <a:pt x="3923665" y="2194052"/>
                  <a:pt x="3921760" y="4666107"/>
                  <a:pt x="3031744" y="6859016"/>
                </a:cubicBezTo>
                <a:lnTo>
                  <a:pt x="0" y="6859016"/>
                </a:lnTo>
                <a:lnTo>
                  <a:pt x="9306" y="6843787"/>
                </a:lnTo>
                <a:lnTo>
                  <a:pt x="9306" y="476"/>
                </a:lnTo>
                <a:close/>
              </a:path>
            </a:pathLst>
          </a:custGeom>
          <a:solidFill>
            <a:schemeClr val="accent2"/>
          </a:solidFill>
        </p:spPr>
        <p:txBody>
          <a:bodyPr wrap="square">
            <a:noAutofit/>
          </a:bodyPr>
          <a:lstStyle/>
          <a:p>
            <a:endParaRPr lang="en-US"/>
          </a:p>
        </p:txBody>
      </p:sp>
      <p:grpSp>
        <p:nvGrpSpPr>
          <p:cNvPr id="15" name="Group 14">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16"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0"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21" name="Title 1">
            <a:extLst>
              <a:ext uri="{FF2B5EF4-FFF2-40B4-BE49-F238E27FC236}">
                <a16:creationId xmlns:a16="http://schemas.microsoft.com/office/drawing/2014/main" id="{90F82312-6D69-441C-974E-3E1EBDE317D9}"/>
              </a:ext>
            </a:extLst>
          </p:cNvPr>
          <p:cNvSpPr>
            <a:spLocks noGrp="1"/>
          </p:cNvSpPr>
          <p:nvPr>
            <p:ph type="title"/>
          </p:nvPr>
        </p:nvSpPr>
        <p:spPr>
          <a:xfrm>
            <a:off x="4230804" y="670141"/>
            <a:ext cx="7445487" cy="1008000"/>
          </a:xfrm>
        </p:spPr>
        <p:txBody>
          <a:bodyPr/>
          <a:lstStyle>
            <a:lvl1pPr>
              <a:defRPr>
                <a:solidFill>
                  <a:sysClr val="windowText" lastClr="000000"/>
                </a:solidFill>
              </a:defRPr>
            </a:lvl1pPr>
          </a:lstStyle>
          <a:p>
            <a:r>
              <a:rPr lang="en-US" dirty="0"/>
              <a:t>Click to edit Master title style</a:t>
            </a:r>
            <a:endParaRPr lang="en-ZA" dirty="0"/>
          </a:p>
        </p:txBody>
      </p:sp>
      <p:sp>
        <p:nvSpPr>
          <p:cNvPr id="22" name="Content Placeholder 2">
            <a:extLst>
              <a:ext uri="{FF2B5EF4-FFF2-40B4-BE49-F238E27FC236}">
                <a16:creationId xmlns:a16="http://schemas.microsoft.com/office/drawing/2014/main" id="{8599EBBC-1A93-4E25-9DDB-F39CF3E3F2FF}"/>
              </a:ext>
            </a:extLst>
          </p:cNvPr>
          <p:cNvSpPr>
            <a:spLocks noGrp="1"/>
          </p:cNvSpPr>
          <p:nvPr>
            <p:ph idx="1"/>
          </p:nvPr>
        </p:nvSpPr>
        <p:spPr>
          <a:xfrm>
            <a:off x="4230805" y="1924481"/>
            <a:ext cx="7445487" cy="3602862"/>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76636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8_Title and Content">
    <p:bg>
      <p:bgPr>
        <a:solidFill>
          <a:schemeClr val="accent2"/>
        </a:solidFill>
        <a:effectLst/>
      </p:bgPr>
    </p:bg>
    <p:spTree>
      <p:nvGrpSpPr>
        <p:cNvPr id="1" name=""/>
        <p:cNvGrpSpPr/>
        <p:nvPr/>
      </p:nvGrpSpPr>
      <p:grpSpPr>
        <a:xfrm>
          <a:off x="0" y="0"/>
          <a:ext cx="0" cy="0"/>
          <a:chOff x="0" y="0"/>
          <a:chExt cx="0" cy="0"/>
        </a:xfrm>
      </p:grpSpPr>
      <p:sp>
        <p:nvSpPr>
          <p:cNvPr id="8" name="Freeform: Shape 43">
            <a:extLst>
              <a:ext uri="{FF2B5EF4-FFF2-40B4-BE49-F238E27FC236}">
                <a16:creationId xmlns:a16="http://schemas.microsoft.com/office/drawing/2014/main" id="{F4A58EB5-3421-4BC1-AC2C-425B65EACE5E}"/>
              </a:ext>
            </a:extLst>
          </p:cNvPr>
          <p:cNvSpPr/>
          <p:nvPr userDrawn="1"/>
        </p:nvSpPr>
        <p:spPr>
          <a:xfrm flipH="1">
            <a:off x="1" y="639932"/>
            <a:ext cx="4245417" cy="5578138"/>
          </a:xfrm>
          <a:custGeom>
            <a:avLst/>
            <a:gdLst>
              <a:gd name="connsiteX0" fmla="*/ 2786832 w 4245417"/>
              <a:gd name="connsiteY0" fmla="*/ 0 h 5578138"/>
              <a:gd name="connsiteX1" fmla="*/ 0 w 4245417"/>
              <a:gd name="connsiteY1" fmla="*/ 2789069 h 5578138"/>
              <a:gd name="connsiteX2" fmla="*/ 2786832 w 4245417"/>
              <a:gd name="connsiteY2" fmla="*/ 5578138 h 5578138"/>
              <a:gd name="connsiteX3" fmla="*/ 4115202 w 4245417"/>
              <a:gd name="connsiteY3" fmla="*/ 5241513 h 5578138"/>
              <a:gd name="connsiteX4" fmla="*/ 4245417 w 4245417"/>
              <a:gd name="connsiteY4" fmla="*/ 5162341 h 5578138"/>
              <a:gd name="connsiteX5" fmla="*/ 4245417 w 4245417"/>
              <a:gd name="connsiteY5" fmla="*/ 415797 h 5578138"/>
              <a:gd name="connsiteX6" fmla="*/ 4115202 w 4245417"/>
              <a:gd name="connsiteY6" fmla="*/ 336626 h 5578138"/>
              <a:gd name="connsiteX7" fmla="*/ 2786832 w 4245417"/>
              <a:gd name="connsiteY7" fmla="*/ 0 h 55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5417" h="5578138">
                <a:moveTo>
                  <a:pt x="2786832" y="0"/>
                </a:moveTo>
                <a:cubicBezTo>
                  <a:pt x="1247707" y="0"/>
                  <a:pt x="0" y="1248709"/>
                  <a:pt x="0" y="2789069"/>
                </a:cubicBezTo>
                <a:cubicBezTo>
                  <a:pt x="0" y="4329429"/>
                  <a:pt x="1247707" y="5578138"/>
                  <a:pt x="2786832" y="5578138"/>
                </a:cubicBezTo>
                <a:cubicBezTo>
                  <a:pt x="3267809" y="5578138"/>
                  <a:pt x="3720326" y="5456194"/>
                  <a:pt x="4115202" y="5241513"/>
                </a:cubicBezTo>
                <a:lnTo>
                  <a:pt x="4245417" y="5162341"/>
                </a:lnTo>
                <a:lnTo>
                  <a:pt x="4245417" y="415797"/>
                </a:lnTo>
                <a:lnTo>
                  <a:pt x="4115202" y="336626"/>
                </a:lnTo>
                <a:cubicBezTo>
                  <a:pt x="3720326" y="121944"/>
                  <a:pt x="3267809" y="0"/>
                  <a:pt x="278683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Gill Sans Nova Light"/>
              <a:ea typeface="+mn-ea"/>
              <a:cs typeface="+mn-cs"/>
            </a:endParaRPr>
          </a:p>
        </p:txBody>
      </p:sp>
      <p:sp>
        <p:nvSpPr>
          <p:cNvPr id="9" name="Freeform 6">
            <a:extLst>
              <a:ext uri="{FF2B5EF4-FFF2-40B4-BE49-F238E27FC236}">
                <a16:creationId xmlns:a16="http://schemas.microsoft.com/office/drawing/2014/main" id="{BA8480BB-312E-4F9E-A0B5-F9DF7FA66978}"/>
              </a:ext>
            </a:extLst>
          </p:cNvPr>
          <p:cNvSpPr>
            <a:spLocks/>
          </p:cNvSpPr>
          <p:nvPr userDrawn="1"/>
        </p:nvSpPr>
        <p:spPr bwMode="auto">
          <a:xfrm>
            <a:off x="9448800" y="4682486"/>
            <a:ext cx="577207" cy="577207"/>
          </a:xfrm>
          <a:custGeom>
            <a:avLst/>
            <a:gdLst>
              <a:gd name="T0" fmla="*/ 96 w 394"/>
              <a:gd name="T1" fmla="*/ 394 h 394"/>
              <a:gd name="T2" fmla="*/ 298 w 394"/>
              <a:gd name="T3" fmla="*/ 394 h 394"/>
              <a:gd name="T4" fmla="*/ 394 w 394"/>
              <a:gd name="T5" fmla="*/ 298 h 394"/>
              <a:gd name="T6" fmla="*/ 394 w 394"/>
              <a:gd name="T7" fmla="*/ 96 h 394"/>
              <a:gd name="T8" fmla="*/ 298 w 394"/>
              <a:gd name="T9" fmla="*/ 0 h 394"/>
              <a:gd name="T10" fmla="*/ 96 w 394"/>
              <a:gd name="T11" fmla="*/ 0 h 394"/>
              <a:gd name="T12" fmla="*/ 0 w 394"/>
              <a:gd name="T13" fmla="*/ 96 h 394"/>
              <a:gd name="T14" fmla="*/ 0 w 394"/>
              <a:gd name="T15" fmla="*/ 298 h 394"/>
              <a:gd name="T16" fmla="*/ 96 w 394"/>
              <a:gd name="T17"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394">
                <a:moveTo>
                  <a:pt x="96" y="394"/>
                </a:moveTo>
                <a:cubicBezTo>
                  <a:pt x="298" y="394"/>
                  <a:pt x="298" y="394"/>
                  <a:pt x="298" y="394"/>
                </a:cubicBezTo>
                <a:cubicBezTo>
                  <a:pt x="351" y="394"/>
                  <a:pt x="394" y="351"/>
                  <a:pt x="394" y="298"/>
                </a:cubicBezTo>
                <a:cubicBezTo>
                  <a:pt x="394" y="96"/>
                  <a:pt x="394" y="96"/>
                  <a:pt x="394" y="96"/>
                </a:cubicBezTo>
                <a:cubicBezTo>
                  <a:pt x="394" y="43"/>
                  <a:pt x="351" y="0"/>
                  <a:pt x="298" y="0"/>
                </a:cubicBezTo>
                <a:cubicBezTo>
                  <a:pt x="96" y="0"/>
                  <a:pt x="96" y="0"/>
                  <a:pt x="96" y="0"/>
                </a:cubicBezTo>
                <a:cubicBezTo>
                  <a:pt x="43" y="0"/>
                  <a:pt x="0" y="43"/>
                  <a:pt x="0" y="96"/>
                </a:cubicBezTo>
                <a:cubicBezTo>
                  <a:pt x="0" y="298"/>
                  <a:pt x="0" y="298"/>
                  <a:pt x="0" y="298"/>
                </a:cubicBezTo>
                <a:cubicBezTo>
                  <a:pt x="0" y="351"/>
                  <a:pt x="43" y="394"/>
                  <a:pt x="96" y="39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12" name="Freeform 7">
            <a:extLst>
              <a:ext uri="{FF2B5EF4-FFF2-40B4-BE49-F238E27FC236}">
                <a16:creationId xmlns:a16="http://schemas.microsoft.com/office/drawing/2014/main" id="{30892519-B783-4D5C-AA4A-A4080E1D6C99}"/>
              </a:ext>
            </a:extLst>
          </p:cNvPr>
          <p:cNvSpPr>
            <a:spLocks/>
          </p:cNvSpPr>
          <p:nvPr userDrawn="1"/>
        </p:nvSpPr>
        <p:spPr bwMode="auto">
          <a:xfrm>
            <a:off x="9463450" y="5523391"/>
            <a:ext cx="1683277" cy="1334609"/>
          </a:xfrm>
          <a:custGeom>
            <a:avLst/>
            <a:gdLst>
              <a:gd name="T0" fmla="*/ 366 w 1148"/>
              <a:gd name="T1" fmla="*/ 911 h 911"/>
              <a:gd name="T2" fmla="*/ 1148 w 1148"/>
              <a:gd name="T3" fmla="*/ 911 h 911"/>
              <a:gd name="T4" fmla="*/ 395 w 1148"/>
              <a:gd name="T5" fmla="*/ 85 h 911"/>
              <a:gd name="T6" fmla="*/ 304 w 1148"/>
              <a:gd name="T7" fmla="*/ 0 h 911"/>
              <a:gd name="T8" fmla="*/ 95 w 1148"/>
              <a:gd name="T9" fmla="*/ 0 h 911"/>
              <a:gd name="T10" fmla="*/ 4 w 1148"/>
              <a:gd name="T11" fmla="*/ 98 h 911"/>
              <a:gd name="T12" fmla="*/ 366 w 1148"/>
              <a:gd name="T13" fmla="*/ 911 h 911"/>
            </a:gdLst>
            <a:ahLst/>
            <a:cxnLst>
              <a:cxn ang="0">
                <a:pos x="T0" y="T1"/>
              </a:cxn>
              <a:cxn ang="0">
                <a:pos x="T2" y="T3"/>
              </a:cxn>
              <a:cxn ang="0">
                <a:pos x="T4" y="T5"/>
              </a:cxn>
              <a:cxn ang="0">
                <a:pos x="T6" y="T7"/>
              </a:cxn>
              <a:cxn ang="0">
                <a:pos x="T8" y="T9"/>
              </a:cxn>
              <a:cxn ang="0">
                <a:pos x="T10" y="T11"/>
              </a:cxn>
              <a:cxn ang="0">
                <a:pos x="T12" y="T13"/>
              </a:cxn>
            </a:cxnLst>
            <a:rect l="0" t="0" r="r" b="b"/>
            <a:pathLst>
              <a:path w="1148" h="911">
                <a:moveTo>
                  <a:pt x="366" y="911"/>
                </a:moveTo>
                <a:cubicBezTo>
                  <a:pt x="1148" y="911"/>
                  <a:pt x="1148" y="911"/>
                  <a:pt x="1148" y="911"/>
                </a:cubicBezTo>
                <a:cubicBezTo>
                  <a:pt x="745" y="836"/>
                  <a:pt x="433" y="499"/>
                  <a:pt x="395" y="85"/>
                </a:cubicBezTo>
                <a:cubicBezTo>
                  <a:pt x="391" y="37"/>
                  <a:pt x="352" y="0"/>
                  <a:pt x="304" y="0"/>
                </a:cubicBezTo>
                <a:cubicBezTo>
                  <a:pt x="95" y="0"/>
                  <a:pt x="95" y="0"/>
                  <a:pt x="95" y="0"/>
                </a:cubicBezTo>
                <a:cubicBezTo>
                  <a:pt x="41" y="0"/>
                  <a:pt x="0" y="44"/>
                  <a:pt x="4" y="98"/>
                </a:cubicBezTo>
                <a:cubicBezTo>
                  <a:pt x="27" y="412"/>
                  <a:pt x="161" y="696"/>
                  <a:pt x="366" y="9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ZA"/>
          </a:p>
        </p:txBody>
      </p:sp>
      <p:sp>
        <p:nvSpPr>
          <p:cNvPr id="15" name="Freeform 8">
            <a:extLst>
              <a:ext uri="{FF2B5EF4-FFF2-40B4-BE49-F238E27FC236}">
                <a16:creationId xmlns:a16="http://schemas.microsoft.com/office/drawing/2014/main" id="{8EC39CFC-13D3-4398-8174-5C31FB13A083}"/>
              </a:ext>
            </a:extLst>
          </p:cNvPr>
          <p:cNvSpPr>
            <a:spLocks/>
          </p:cNvSpPr>
          <p:nvPr userDrawn="1"/>
        </p:nvSpPr>
        <p:spPr bwMode="auto">
          <a:xfrm>
            <a:off x="10344644" y="4349932"/>
            <a:ext cx="1847356" cy="2228254"/>
          </a:xfrm>
          <a:custGeom>
            <a:avLst/>
            <a:gdLst>
              <a:gd name="T0" fmla="*/ 1260 w 1260"/>
              <a:gd name="T1" fmla="*/ 187 h 1521"/>
              <a:gd name="T2" fmla="*/ 761 w 1260"/>
              <a:gd name="T3" fmla="*/ 0 h 1521"/>
              <a:gd name="T4" fmla="*/ 0 w 1260"/>
              <a:gd name="T5" fmla="*/ 761 h 1521"/>
              <a:gd name="T6" fmla="*/ 761 w 1260"/>
              <a:gd name="T7" fmla="*/ 1521 h 1521"/>
              <a:gd name="T8" fmla="*/ 1260 w 1260"/>
              <a:gd name="T9" fmla="*/ 1334 h 1521"/>
              <a:gd name="T10" fmla="*/ 1260 w 1260"/>
              <a:gd name="T11" fmla="*/ 187 h 1521"/>
            </a:gdLst>
            <a:ahLst/>
            <a:cxnLst>
              <a:cxn ang="0">
                <a:pos x="T0" y="T1"/>
              </a:cxn>
              <a:cxn ang="0">
                <a:pos x="T2" y="T3"/>
              </a:cxn>
              <a:cxn ang="0">
                <a:pos x="T4" y="T5"/>
              </a:cxn>
              <a:cxn ang="0">
                <a:pos x="T6" y="T7"/>
              </a:cxn>
              <a:cxn ang="0">
                <a:pos x="T8" y="T9"/>
              </a:cxn>
              <a:cxn ang="0">
                <a:pos x="T10" y="T11"/>
              </a:cxn>
            </a:cxnLst>
            <a:rect l="0" t="0" r="r" b="b"/>
            <a:pathLst>
              <a:path w="1260" h="1521">
                <a:moveTo>
                  <a:pt x="1260" y="187"/>
                </a:moveTo>
                <a:cubicBezTo>
                  <a:pt x="1126" y="71"/>
                  <a:pt x="952" y="0"/>
                  <a:pt x="761" y="0"/>
                </a:cubicBezTo>
                <a:cubicBezTo>
                  <a:pt x="341" y="0"/>
                  <a:pt x="0" y="341"/>
                  <a:pt x="0" y="761"/>
                </a:cubicBezTo>
                <a:cubicBezTo>
                  <a:pt x="0" y="1181"/>
                  <a:pt x="341" y="1521"/>
                  <a:pt x="761" y="1521"/>
                </a:cubicBezTo>
                <a:cubicBezTo>
                  <a:pt x="952" y="1521"/>
                  <a:pt x="1126" y="1451"/>
                  <a:pt x="1260" y="1334"/>
                </a:cubicBezTo>
                <a:lnTo>
                  <a:pt x="1260" y="18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537388" y="1289450"/>
            <a:ext cx="3671304" cy="4279102"/>
          </a:xfrm>
        </p:spPr>
        <p:txBody>
          <a:bodyPr anchor="ctr"/>
          <a:lstStyle>
            <a:lvl1pPr>
              <a:defRPr>
                <a:solidFill>
                  <a:sysClr val="windowText" lastClr="000000"/>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4724400" y="887709"/>
            <a:ext cx="6951892" cy="5082585"/>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57917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Title and Content">
    <p:bg>
      <p:bgPr>
        <a:solidFill>
          <a:schemeClr val="tx2"/>
        </a:solidFill>
        <a:effectLst/>
      </p:bgPr>
    </p:bg>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0892519-B783-4D5C-AA4A-A4080E1D6C99}"/>
              </a:ext>
            </a:extLst>
          </p:cNvPr>
          <p:cNvSpPr>
            <a:spLocks/>
          </p:cNvSpPr>
          <p:nvPr userDrawn="1"/>
        </p:nvSpPr>
        <p:spPr bwMode="auto">
          <a:xfrm flipH="1">
            <a:off x="2007246" y="4295139"/>
            <a:ext cx="3232411" cy="2562861"/>
          </a:xfrm>
          <a:custGeom>
            <a:avLst/>
            <a:gdLst>
              <a:gd name="T0" fmla="*/ 366 w 1148"/>
              <a:gd name="T1" fmla="*/ 911 h 911"/>
              <a:gd name="T2" fmla="*/ 1148 w 1148"/>
              <a:gd name="T3" fmla="*/ 911 h 911"/>
              <a:gd name="T4" fmla="*/ 395 w 1148"/>
              <a:gd name="T5" fmla="*/ 85 h 911"/>
              <a:gd name="T6" fmla="*/ 304 w 1148"/>
              <a:gd name="T7" fmla="*/ 0 h 911"/>
              <a:gd name="T8" fmla="*/ 95 w 1148"/>
              <a:gd name="T9" fmla="*/ 0 h 911"/>
              <a:gd name="T10" fmla="*/ 4 w 1148"/>
              <a:gd name="T11" fmla="*/ 98 h 911"/>
              <a:gd name="T12" fmla="*/ 366 w 1148"/>
              <a:gd name="T13" fmla="*/ 911 h 911"/>
            </a:gdLst>
            <a:ahLst/>
            <a:cxnLst>
              <a:cxn ang="0">
                <a:pos x="T0" y="T1"/>
              </a:cxn>
              <a:cxn ang="0">
                <a:pos x="T2" y="T3"/>
              </a:cxn>
              <a:cxn ang="0">
                <a:pos x="T4" y="T5"/>
              </a:cxn>
              <a:cxn ang="0">
                <a:pos x="T6" y="T7"/>
              </a:cxn>
              <a:cxn ang="0">
                <a:pos x="T8" y="T9"/>
              </a:cxn>
              <a:cxn ang="0">
                <a:pos x="T10" y="T11"/>
              </a:cxn>
              <a:cxn ang="0">
                <a:pos x="T12" y="T13"/>
              </a:cxn>
            </a:cxnLst>
            <a:rect l="0" t="0" r="r" b="b"/>
            <a:pathLst>
              <a:path w="1148" h="911">
                <a:moveTo>
                  <a:pt x="366" y="911"/>
                </a:moveTo>
                <a:cubicBezTo>
                  <a:pt x="1148" y="911"/>
                  <a:pt x="1148" y="911"/>
                  <a:pt x="1148" y="911"/>
                </a:cubicBezTo>
                <a:cubicBezTo>
                  <a:pt x="745" y="836"/>
                  <a:pt x="433" y="499"/>
                  <a:pt x="395" y="85"/>
                </a:cubicBezTo>
                <a:cubicBezTo>
                  <a:pt x="391" y="37"/>
                  <a:pt x="352" y="0"/>
                  <a:pt x="304" y="0"/>
                </a:cubicBezTo>
                <a:cubicBezTo>
                  <a:pt x="95" y="0"/>
                  <a:pt x="95" y="0"/>
                  <a:pt x="95" y="0"/>
                </a:cubicBezTo>
                <a:cubicBezTo>
                  <a:pt x="41" y="0"/>
                  <a:pt x="0" y="44"/>
                  <a:pt x="4" y="98"/>
                </a:cubicBezTo>
                <a:cubicBezTo>
                  <a:pt x="27" y="412"/>
                  <a:pt x="161" y="696"/>
                  <a:pt x="366" y="9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3" name="Freeform 8">
            <a:extLst>
              <a:ext uri="{FF2B5EF4-FFF2-40B4-BE49-F238E27FC236}">
                <a16:creationId xmlns:a16="http://schemas.microsoft.com/office/drawing/2014/main" id="{8EC39CFC-13D3-4398-8174-5C31FB13A083}"/>
              </a:ext>
            </a:extLst>
          </p:cNvPr>
          <p:cNvSpPr>
            <a:spLocks/>
          </p:cNvSpPr>
          <p:nvPr userDrawn="1"/>
        </p:nvSpPr>
        <p:spPr bwMode="auto">
          <a:xfrm flipH="1">
            <a:off x="0" y="2041735"/>
            <a:ext cx="3547493" cy="4278936"/>
          </a:xfrm>
          <a:custGeom>
            <a:avLst/>
            <a:gdLst>
              <a:gd name="T0" fmla="*/ 1260 w 1260"/>
              <a:gd name="T1" fmla="*/ 187 h 1521"/>
              <a:gd name="T2" fmla="*/ 761 w 1260"/>
              <a:gd name="T3" fmla="*/ 0 h 1521"/>
              <a:gd name="T4" fmla="*/ 0 w 1260"/>
              <a:gd name="T5" fmla="*/ 761 h 1521"/>
              <a:gd name="T6" fmla="*/ 761 w 1260"/>
              <a:gd name="T7" fmla="*/ 1521 h 1521"/>
              <a:gd name="T8" fmla="*/ 1260 w 1260"/>
              <a:gd name="T9" fmla="*/ 1334 h 1521"/>
              <a:gd name="T10" fmla="*/ 1260 w 1260"/>
              <a:gd name="T11" fmla="*/ 187 h 1521"/>
            </a:gdLst>
            <a:ahLst/>
            <a:cxnLst>
              <a:cxn ang="0">
                <a:pos x="T0" y="T1"/>
              </a:cxn>
              <a:cxn ang="0">
                <a:pos x="T2" y="T3"/>
              </a:cxn>
              <a:cxn ang="0">
                <a:pos x="T4" y="T5"/>
              </a:cxn>
              <a:cxn ang="0">
                <a:pos x="T6" y="T7"/>
              </a:cxn>
              <a:cxn ang="0">
                <a:pos x="T8" y="T9"/>
              </a:cxn>
              <a:cxn ang="0">
                <a:pos x="T10" y="T11"/>
              </a:cxn>
            </a:cxnLst>
            <a:rect l="0" t="0" r="r" b="b"/>
            <a:pathLst>
              <a:path w="1260" h="1521">
                <a:moveTo>
                  <a:pt x="1260" y="187"/>
                </a:moveTo>
                <a:cubicBezTo>
                  <a:pt x="1126" y="71"/>
                  <a:pt x="952" y="0"/>
                  <a:pt x="761" y="0"/>
                </a:cubicBezTo>
                <a:cubicBezTo>
                  <a:pt x="341" y="0"/>
                  <a:pt x="0" y="341"/>
                  <a:pt x="0" y="761"/>
                </a:cubicBezTo>
                <a:cubicBezTo>
                  <a:pt x="0" y="1181"/>
                  <a:pt x="341" y="1521"/>
                  <a:pt x="761" y="1521"/>
                </a:cubicBezTo>
                <a:cubicBezTo>
                  <a:pt x="952" y="1521"/>
                  <a:pt x="1126" y="1451"/>
                  <a:pt x="1260" y="1334"/>
                </a:cubicBezTo>
                <a:lnTo>
                  <a:pt x="1260" y="187"/>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6" name="Title 1">
            <a:extLst>
              <a:ext uri="{FF2B5EF4-FFF2-40B4-BE49-F238E27FC236}">
                <a16:creationId xmlns:a16="http://schemas.microsoft.com/office/drawing/2014/main" id="{90F82312-6D69-441C-974E-3E1EBDE317D9}"/>
              </a:ext>
            </a:extLst>
          </p:cNvPr>
          <p:cNvSpPr>
            <a:spLocks noGrp="1"/>
          </p:cNvSpPr>
          <p:nvPr>
            <p:ph type="title" hasCustomPrompt="1"/>
          </p:nvPr>
        </p:nvSpPr>
        <p:spPr>
          <a:xfrm>
            <a:off x="537388" y="670141"/>
            <a:ext cx="6764164" cy="576000"/>
          </a:xfrm>
        </p:spPr>
        <p:txBody>
          <a:bodyPr/>
          <a:lstStyle>
            <a:lvl1pPr>
              <a:defRPr sz="4800" b="0">
                <a:solidFill>
                  <a:schemeClr val="bg1"/>
                </a:solidFill>
              </a:defRPr>
            </a:lvl1pPr>
          </a:lstStyle>
          <a:p>
            <a:r>
              <a:rPr lang="en-US" dirty="0"/>
              <a:t>Click to edit title style</a:t>
            </a:r>
            <a:endParaRPr lang="en-ZA" dirty="0"/>
          </a:p>
        </p:txBody>
      </p:sp>
      <p:sp>
        <p:nvSpPr>
          <p:cNvPr id="11" name="Text Placeholder 10"/>
          <p:cNvSpPr>
            <a:spLocks noGrp="1"/>
          </p:cNvSpPr>
          <p:nvPr>
            <p:ph type="body" sz="quarter" idx="10" hasCustomPrompt="1"/>
          </p:nvPr>
        </p:nvSpPr>
        <p:spPr>
          <a:xfrm>
            <a:off x="538164" y="1252536"/>
            <a:ext cx="6763554" cy="576000"/>
          </a:xfrm>
        </p:spPr>
        <p:txBody>
          <a:bodyPr lIns="36000" anchor="ctr"/>
          <a:lstStyle>
            <a:lvl1pPr marL="0" indent="0">
              <a:buNone/>
              <a:defRPr sz="32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 style</a:t>
            </a:r>
          </a:p>
        </p:txBody>
      </p:sp>
      <p:sp>
        <p:nvSpPr>
          <p:cNvPr id="12" name="Text Placeholder 10"/>
          <p:cNvSpPr>
            <a:spLocks noGrp="1"/>
          </p:cNvSpPr>
          <p:nvPr>
            <p:ph type="body" sz="quarter" idx="11" hasCustomPrompt="1"/>
          </p:nvPr>
        </p:nvSpPr>
        <p:spPr>
          <a:xfrm>
            <a:off x="538162" y="2304436"/>
            <a:ext cx="3009331" cy="3588571"/>
          </a:xfrm>
        </p:spPr>
        <p:txBody>
          <a:bodyPr lIns="36000" anchor="ctr"/>
          <a:lstStyle>
            <a:lvl1pPr marL="0" indent="0">
              <a:buNone/>
              <a:defRPr sz="3200" baseline="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Tree>
    <p:extLst>
      <p:ext uri="{BB962C8B-B14F-4D97-AF65-F5344CB8AC3E}">
        <p14:creationId xmlns:p14="http://schemas.microsoft.com/office/powerpoint/2010/main" val="775081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tx1"/>
        </a:solidFill>
        <a:effectLst/>
      </p:bgPr>
    </p:bg>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0892519-B783-4D5C-AA4A-A4080E1D6C99}"/>
              </a:ext>
            </a:extLst>
          </p:cNvPr>
          <p:cNvSpPr>
            <a:spLocks/>
          </p:cNvSpPr>
          <p:nvPr userDrawn="1"/>
        </p:nvSpPr>
        <p:spPr bwMode="auto">
          <a:xfrm flipH="1">
            <a:off x="2007246" y="4295139"/>
            <a:ext cx="3232411" cy="2562861"/>
          </a:xfrm>
          <a:custGeom>
            <a:avLst/>
            <a:gdLst>
              <a:gd name="T0" fmla="*/ 366 w 1148"/>
              <a:gd name="T1" fmla="*/ 911 h 911"/>
              <a:gd name="T2" fmla="*/ 1148 w 1148"/>
              <a:gd name="T3" fmla="*/ 911 h 911"/>
              <a:gd name="T4" fmla="*/ 395 w 1148"/>
              <a:gd name="T5" fmla="*/ 85 h 911"/>
              <a:gd name="T6" fmla="*/ 304 w 1148"/>
              <a:gd name="T7" fmla="*/ 0 h 911"/>
              <a:gd name="T8" fmla="*/ 95 w 1148"/>
              <a:gd name="T9" fmla="*/ 0 h 911"/>
              <a:gd name="T10" fmla="*/ 4 w 1148"/>
              <a:gd name="T11" fmla="*/ 98 h 911"/>
              <a:gd name="T12" fmla="*/ 366 w 1148"/>
              <a:gd name="T13" fmla="*/ 911 h 911"/>
            </a:gdLst>
            <a:ahLst/>
            <a:cxnLst>
              <a:cxn ang="0">
                <a:pos x="T0" y="T1"/>
              </a:cxn>
              <a:cxn ang="0">
                <a:pos x="T2" y="T3"/>
              </a:cxn>
              <a:cxn ang="0">
                <a:pos x="T4" y="T5"/>
              </a:cxn>
              <a:cxn ang="0">
                <a:pos x="T6" y="T7"/>
              </a:cxn>
              <a:cxn ang="0">
                <a:pos x="T8" y="T9"/>
              </a:cxn>
              <a:cxn ang="0">
                <a:pos x="T10" y="T11"/>
              </a:cxn>
              <a:cxn ang="0">
                <a:pos x="T12" y="T13"/>
              </a:cxn>
            </a:cxnLst>
            <a:rect l="0" t="0" r="r" b="b"/>
            <a:pathLst>
              <a:path w="1148" h="911">
                <a:moveTo>
                  <a:pt x="366" y="911"/>
                </a:moveTo>
                <a:cubicBezTo>
                  <a:pt x="1148" y="911"/>
                  <a:pt x="1148" y="911"/>
                  <a:pt x="1148" y="911"/>
                </a:cubicBezTo>
                <a:cubicBezTo>
                  <a:pt x="745" y="836"/>
                  <a:pt x="433" y="499"/>
                  <a:pt x="395" y="85"/>
                </a:cubicBezTo>
                <a:cubicBezTo>
                  <a:pt x="391" y="37"/>
                  <a:pt x="352" y="0"/>
                  <a:pt x="304" y="0"/>
                </a:cubicBezTo>
                <a:cubicBezTo>
                  <a:pt x="95" y="0"/>
                  <a:pt x="95" y="0"/>
                  <a:pt x="95" y="0"/>
                </a:cubicBezTo>
                <a:cubicBezTo>
                  <a:pt x="41" y="0"/>
                  <a:pt x="0" y="44"/>
                  <a:pt x="4" y="98"/>
                </a:cubicBezTo>
                <a:cubicBezTo>
                  <a:pt x="27" y="412"/>
                  <a:pt x="161" y="696"/>
                  <a:pt x="366" y="9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3" name="Freeform 8">
            <a:extLst>
              <a:ext uri="{FF2B5EF4-FFF2-40B4-BE49-F238E27FC236}">
                <a16:creationId xmlns:a16="http://schemas.microsoft.com/office/drawing/2014/main" id="{8EC39CFC-13D3-4398-8174-5C31FB13A083}"/>
              </a:ext>
            </a:extLst>
          </p:cNvPr>
          <p:cNvSpPr>
            <a:spLocks/>
          </p:cNvSpPr>
          <p:nvPr userDrawn="1"/>
        </p:nvSpPr>
        <p:spPr bwMode="auto">
          <a:xfrm flipH="1">
            <a:off x="0" y="2041735"/>
            <a:ext cx="3547493" cy="4278936"/>
          </a:xfrm>
          <a:custGeom>
            <a:avLst/>
            <a:gdLst>
              <a:gd name="T0" fmla="*/ 1260 w 1260"/>
              <a:gd name="T1" fmla="*/ 187 h 1521"/>
              <a:gd name="T2" fmla="*/ 761 w 1260"/>
              <a:gd name="T3" fmla="*/ 0 h 1521"/>
              <a:gd name="T4" fmla="*/ 0 w 1260"/>
              <a:gd name="T5" fmla="*/ 761 h 1521"/>
              <a:gd name="T6" fmla="*/ 761 w 1260"/>
              <a:gd name="T7" fmla="*/ 1521 h 1521"/>
              <a:gd name="T8" fmla="*/ 1260 w 1260"/>
              <a:gd name="T9" fmla="*/ 1334 h 1521"/>
              <a:gd name="T10" fmla="*/ 1260 w 1260"/>
              <a:gd name="T11" fmla="*/ 187 h 1521"/>
            </a:gdLst>
            <a:ahLst/>
            <a:cxnLst>
              <a:cxn ang="0">
                <a:pos x="T0" y="T1"/>
              </a:cxn>
              <a:cxn ang="0">
                <a:pos x="T2" y="T3"/>
              </a:cxn>
              <a:cxn ang="0">
                <a:pos x="T4" y="T5"/>
              </a:cxn>
              <a:cxn ang="0">
                <a:pos x="T6" y="T7"/>
              </a:cxn>
              <a:cxn ang="0">
                <a:pos x="T8" y="T9"/>
              </a:cxn>
              <a:cxn ang="0">
                <a:pos x="T10" y="T11"/>
              </a:cxn>
            </a:cxnLst>
            <a:rect l="0" t="0" r="r" b="b"/>
            <a:pathLst>
              <a:path w="1260" h="1521">
                <a:moveTo>
                  <a:pt x="1260" y="187"/>
                </a:moveTo>
                <a:cubicBezTo>
                  <a:pt x="1126" y="71"/>
                  <a:pt x="952" y="0"/>
                  <a:pt x="761" y="0"/>
                </a:cubicBezTo>
                <a:cubicBezTo>
                  <a:pt x="341" y="0"/>
                  <a:pt x="0" y="341"/>
                  <a:pt x="0" y="761"/>
                </a:cubicBezTo>
                <a:cubicBezTo>
                  <a:pt x="0" y="1181"/>
                  <a:pt x="341" y="1521"/>
                  <a:pt x="761" y="1521"/>
                </a:cubicBezTo>
                <a:cubicBezTo>
                  <a:pt x="952" y="1521"/>
                  <a:pt x="1126" y="1451"/>
                  <a:pt x="1260" y="1334"/>
                </a:cubicBezTo>
                <a:lnTo>
                  <a:pt x="1260" y="18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6" name="Title 1">
            <a:extLst>
              <a:ext uri="{FF2B5EF4-FFF2-40B4-BE49-F238E27FC236}">
                <a16:creationId xmlns:a16="http://schemas.microsoft.com/office/drawing/2014/main" id="{90F82312-6D69-441C-974E-3E1EBDE317D9}"/>
              </a:ext>
            </a:extLst>
          </p:cNvPr>
          <p:cNvSpPr>
            <a:spLocks noGrp="1"/>
          </p:cNvSpPr>
          <p:nvPr>
            <p:ph type="title"/>
          </p:nvPr>
        </p:nvSpPr>
        <p:spPr>
          <a:xfrm>
            <a:off x="537388" y="670141"/>
            <a:ext cx="11138904" cy="576000"/>
          </a:xfrm>
        </p:spPr>
        <p:txBody>
          <a:bodyPr/>
          <a:lstStyle>
            <a:lvl1pPr>
              <a:defRPr sz="4800" b="0">
                <a:solidFill>
                  <a:schemeClr val="bg1"/>
                </a:solidFill>
              </a:defRPr>
            </a:lvl1pPr>
          </a:lstStyle>
          <a:p>
            <a:r>
              <a:rPr lang="en-US" dirty="0"/>
              <a:t>Click to edit Master title style</a:t>
            </a:r>
            <a:endParaRPr lang="en-ZA" dirty="0"/>
          </a:p>
        </p:txBody>
      </p:sp>
      <p:sp>
        <p:nvSpPr>
          <p:cNvPr id="7" name="Content Placeholder 2">
            <a:extLst>
              <a:ext uri="{FF2B5EF4-FFF2-40B4-BE49-F238E27FC236}">
                <a16:creationId xmlns:a16="http://schemas.microsoft.com/office/drawing/2014/main" id="{8599EBBC-1A93-4E25-9DDB-F39CF3E3F2FF}"/>
              </a:ext>
            </a:extLst>
          </p:cNvPr>
          <p:cNvSpPr>
            <a:spLocks noGrp="1"/>
          </p:cNvSpPr>
          <p:nvPr>
            <p:ph idx="1"/>
          </p:nvPr>
        </p:nvSpPr>
        <p:spPr>
          <a:xfrm>
            <a:off x="5786651" y="2306471"/>
            <a:ext cx="5889411" cy="35865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ext Placeholder 10"/>
          <p:cNvSpPr>
            <a:spLocks noGrp="1"/>
          </p:cNvSpPr>
          <p:nvPr>
            <p:ph type="body" sz="quarter" idx="10" hasCustomPrompt="1"/>
          </p:nvPr>
        </p:nvSpPr>
        <p:spPr>
          <a:xfrm>
            <a:off x="538163" y="1252536"/>
            <a:ext cx="11137900" cy="576000"/>
          </a:xfrm>
        </p:spPr>
        <p:txBody>
          <a:bodyPr lIns="36000" anchor="ctr"/>
          <a:lstStyle>
            <a:lvl1pPr marL="0" indent="0">
              <a:buNone/>
              <a:defRPr sz="32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
        <p:nvSpPr>
          <p:cNvPr id="12" name="Text Placeholder 10"/>
          <p:cNvSpPr>
            <a:spLocks noGrp="1"/>
          </p:cNvSpPr>
          <p:nvPr>
            <p:ph type="body" sz="quarter" idx="11" hasCustomPrompt="1"/>
          </p:nvPr>
        </p:nvSpPr>
        <p:spPr>
          <a:xfrm>
            <a:off x="538162" y="2304436"/>
            <a:ext cx="3009331" cy="3588571"/>
          </a:xfrm>
        </p:spPr>
        <p:txBody>
          <a:bodyPr lIns="36000" anchor="ctr"/>
          <a:lstStyle>
            <a:lvl1pPr marL="0" indent="0">
              <a:buNone/>
              <a:defRPr sz="3200" baseline="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Tree>
    <p:extLst>
      <p:ext uri="{BB962C8B-B14F-4D97-AF65-F5344CB8AC3E}">
        <p14:creationId xmlns:p14="http://schemas.microsoft.com/office/powerpoint/2010/main" val="2596636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7_Title and Conten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69DBB84-7F3A-404A-ABB8-AA72993CE319}"/>
              </a:ext>
            </a:extLst>
          </p:cNvPr>
          <p:cNvGrpSpPr>
            <a:grpSpLocks noChangeAspect="1"/>
          </p:cNvGrpSpPr>
          <p:nvPr userDrawn="1"/>
        </p:nvGrpSpPr>
        <p:grpSpPr>
          <a:xfrm>
            <a:off x="9448800" y="4349932"/>
            <a:ext cx="2743200" cy="2508068"/>
            <a:chOff x="6536724" y="1674398"/>
            <a:chExt cx="5669564" cy="5183601"/>
          </a:xfrm>
        </p:grpSpPr>
        <p:sp>
          <p:nvSpPr>
            <p:cNvPr id="11" name="Freeform 6">
              <a:extLst>
                <a:ext uri="{FF2B5EF4-FFF2-40B4-BE49-F238E27FC236}">
                  <a16:creationId xmlns:a16="http://schemas.microsoft.com/office/drawing/2014/main" id="{A1EED9BA-952C-4000-BBC9-84A786BB2249}"/>
                </a:ext>
              </a:extLst>
            </p:cNvPr>
            <p:cNvSpPr>
              <a:spLocks/>
            </p:cNvSpPr>
            <p:nvPr userDrawn="1"/>
          </p:nvSpPr>
          <p:spPr bwMode="auto">
            <a:xfrm>
              <a:off x="6536724" y="2361710"/>
              <a:ext cx="1192955" cy="1192955"/>
            </a:xfrm>
            <a:custGeom>
              <a:avLst/>
              <a:gdLst>
                <a:gd name="T0" fmla="*/ 96 w 394"/>
                <a:gd name="T1" fmla="*/ 394 h 394"/>
                <a:gd name="T2" fmla="*/ 298 w 394"/>
                <a:gd name="T3" fmla="*/ 394 h 394"/>
                <a:gd name="T4" fmla="*/ 394 w 394"/>
                <a:gd name="T5" fmla="*/ 298 h 394"/>
                <a:gd name="T6" fmla="*/ 394 w 394"/>
                <a:gd name="T7" fmla="*/ 96 h 394"/>
                <a:gd name="T8" fmla="*/ 298 w 394"/>
                <a:gd name="T9" fmla="*/ 0 h 394"/>
                <a:gd name="T10" fmla="*/ 96 w 394"/>
                <a:gd name="T11" fmla="*/ 0 h 394"/>
                <a:gd name="T12" fmla="*/ 0 w 394"/>
                <a:gd name="T13" fmla="*/ 96 h 394"/>
                <a:gd name="T14" fmla="*/ 0 w 394"/>
                <a:gd name="T15" fmla="*/ 298 h 394"/>
                <a:gd name="T16" fmla="*/ 96 w 394"/>
                <a:gd name="T17"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394">
                  <a:moveTo>
                    <a:pt x="96" y="394"/>
                  </a:moveTo>
                  <a:cubicBezTo>
                    <a:pt x="298" y="394"/>
                    <a:pt x="298" y="394"/>
                    <a:pt x="298" y="394"/>
                  </a:cubicBezTo>
                  <a:cubicBezTo>
                    <a:pt x="351" y="394"/>
                    <a:pt x="394" y="351"/>
                    <a:pt x="394" y="298"/>
                  </a:cubicBezTo>
                  <a:cubicBezTo>
                    <a:pt x="394" y="96"/>
                    <a:pt x="394" y="96"/>
                    <a:pt x="394" y="96"/>
                  </a:cubicBezTo>
                  <a:cubicBezTo>
                    <a:pt x="394" y="43"/>
                    <a:pt x="351" y="0"/>
                    <a:pt x="298" y="0"/>
                  </a:cubicBezTo>
                  <a:cubicBezTo>
                    <a:pt x="96" y="0"/>
                    <a:pt x="96" y="0"/>
                    <a:pt x="96" y="0"/>
                  </a:cubicBezTo>
                  <a:cubicBezTo>
                    <a:pt x="43" y="0"/>
                    <a:pt x="0" y="43"/>
                    <a:pt x="0" y="96"/>
                  </a:cubicBezTo>
                  <a:cubicBezTo>
                    <a:pt x="0" y="298"/>
                    <a:pt x="0" y="298"/>
                    <a:pt x="0" y="298"/>
                  </a:cubicBezTo>
                  <a:cubicBezTo>
                    <a:pt x="0" y="351"/>
                    <a:pt x="43" y="394"/>
                    <a:pt x="96" y="39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2" name="Freeform 7">
              <a:extLst>
                <a:ext uri="{FF2B5EF4-FFF2-40B4-BE49-F238E27FC236}">
                  <a16:creationId xmlns:a16="http://schemas.microsoft.com/office/drawing/2014/main" id="{30892519-B783-4D5C-AA4A-A4080E1D6C99}"/>
                </a:ext>
              </a:extLst>
            </p:cNvPr>
            <p:cNvSpPr>
              <a:spLocks/>
            </p:cNvSpPr>
            <p:nvPr userDrawn="1"/>
          </p:nvSpPr>
          <p:spPr bwMode="auto">
            <a:xfrm>
              <a:off x="6567002" y="4099669"/>
              <a:ext cx="3478947" cy="2758330"/>
            </a:xfrm>
            <a:custGeom>
              <a:avLst/>
              <a:gdLst>
                <a:gd name="T0" fmla="*/ 366 w 1148"/>
                <a:gd name="T1" fmla="*/ 911 h 911"/>
                <a:gd name="T2" fmla="*/ 1148 w 1148"/>
                <a:gd name="T3" fmla="*/ 911 h 911"/>
                <a:gd name="T4" fmla="*/ 395 w 1148"/>
                <a:gd name="T5" fmla="*/ 85 h 911"/>
                <a:gd name="T6" fmla="*/ 304 w 1148"/>
                <a:gd name="T7" fmla="*/ 0 h 911"/>
                <a:gd name="T8" fmla="*/ 95 w 1148"/>
                <a:gd name="T9" fmla="*/ 0 h 911"/>
                <a:gd name="T10" fmla="*/ 4 w 1148"/>
                <a:gd name="T11" fmla="*/ 98 h 911"/>
                <a:gd name="T12" fmla="*/ 366 w 1148"/>
                <a:gd name="T13" fmla="*/ 911 h 911"/>
              </a:gdLst>
              <a:ahLst/>
              <a:cxnLst>
                <a:cxn ang="0">
                  <a:pos x="T0" y="T1"/>
                </a:cxn>
                <a:cxn ang="0">
                  <a:pos x="T2" y="T3"/>
                </a:cxn>
                <a:cxn ang="0">
                  <a:pos x="T4" y="T5"/>
                </a:cxn>
                <a:cxn ang="0">
                  <a:pos x="T6" y="T7"/>
                </a:cxn>
                <a:cxn ang="0">
                  <a:pos x="T8" y="T9"/>
                </a:cxn>
                <a:cxn ang="0">
                  <a:pos x="T10" y="T11"/>
                </a:cxn>
                <a:cxn ang="0">
                  <a:pos x="T12" y="T13"/>
                </a:cxn>
              </a:cxnLst>
              <a:rect l="0" t="0" r="r" b="b"/>
              <a:pathLst>
                <a:path w="1148" h="911">
                  <a:moveTo>
                    <a:pt x="366" y="911"/>
                  </a:moveTo>
                  <a:cubicBezTo>
                    <a:pt x="1148" y="911"/>
                    <a:pt x="1148" y="911"/>
                    <a:pt x="1148" y="911"/>
                  </a:cubicBezTo>
                  <a:cubicBezTo>
                    <a:pt x="745" y="836"/>
                    <a:pt x="433" y="499"/>
                    <a:pt x="395" y="85"/>
                  </a:cubicBezTo>
                  <a:cubicBezTo>
                    <a:pt x="391" y="37"/>
                    <a:pt x="352" y="0"/>
                    <a:pt x="304" y="0"/>
                  </a:cubicBezTo>
                  <a:cubicBezTo>
                    <a:pt x="95" y="0"/>
                    <a:pt x="95" y="0"/>
                    <a:pt x="95" y="0"/>
                  </a:cubicBezTo>
                  <a:cubicBezTo>
                    <a:pt x="41" y="0"/>
                    <a:pt x="0" y="44"/>
                    <a:pt x="4" y="98"/>
                  </a:cubicBezTo>
                  <a:cubicBezTo>
                    <a:pt x="27" y="412"/>
                    <a:pt x="161" y="696"/>
                    <a:pt x="366" y="911"/>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8">
              <a:extLst>
                <a:ext uri="{FF2B5EF4-FFF2-40B4-BE49-F238E27FC236}">
                  <a16:creationId xmlns:a16="http://schemas.microsoft.com/office/drawing/2014/main" id="{8EC39CFC-13D3-4398-8174-5C31FB13A083}"/>
                </a:ext>
              </a:extLst>
            </p:cNvPr>
            <p:cNvSpPr>
              <a:spLocks/>
            </p:cNvSpPr>
            <p:nvPr userDrawn="1"/>
          </p:nvSpPr>
          <p:spPr bwMode="auto">
            <a:xfrm>
              <a:off x="8388227" y="1674398"/>
              <a:ext cx="3818061" cy="4605290"/>
            </a:xfrm>
            <a:custGeom>
              <a:avLst/>
              <a:gdLst>
                <a:gd name="T0" fmla="*/ 1260 w 1260"/>
                <a:gd name="T1" fmla="*/ 187 h 1521"/>
                <a:gd name="T2" fmla="*/ 761 w 1260"/>
                <a:gd name="T3" fmla="*/ 0 h 1521"/>
                <a:gd name="T4" fmla="*/ 0 w 1260"/>
                <a:gd name="T5" fmla="*/ 761 h 1521"/>
                <a:gd name="T6" fmla="*/ 761 w 1260"/>
                <a:gd name="T7" fmla="*/ 1521 h 1521"/>
                <a:gd name="T8" fmla="*/ 1260 w 1260"/>
                <a:gd name="T9" fmla="*/ 1334 h 1521"/>
                <a:gd name="T10" fmla="*/ 1260 w 1260"/>
                <a:gd name="T11" fmla="*/ 187 h 1521"/>
              </a:gdLst>
              <a:ahLst/>
              <a:cxnLst>
                <a:cxn ang="0">
                  <a:pos x="T0" y="T1"/>
                </a:cxn>
                <a:cxn ang="0">
                  <a:pos x="T2" y="T3"/>
                </a:cxn>
                <a:cxn ang="0">
                  <a:pos x="T4" y="T5"/>
                </a:cxn>
                <a:cxn ang="0">
                  <a:pos x="T6" y="T7"/>
                </a:cxn>
                <a:cxn ang="0">
                  <a:pos x="T8" y="T9"/>
                </a:cxn>
                <a:cxn ang="0">
                  <a:pos x="T10" y="T11"/>
                </a:cxn>
              </a:cxnLst>
              <a:rect l="0" t="0" r="r" b="b"/>
              <a:pathLst>
                <a:path w="1260" h="1521">
                  <a:moveTo>
                    <a:pt x="1260" y="187"/>
                  </a:moveTo>
                  <a:cubicBezTo>
                    <a:pt x="1126" y="71"/>
                    <a:pt x="952" y="0"/>
                    <a:pt x="761" y="0"/>
                  </a:cubicBezTo>
                  <a:cubicBezTo>
                    <a:pt x="341" y="0"/>
                    <a:pt x="0" y="341"/>
                    <a:pt x="0" y="761"/>
                  </a:cubicBezTo>
                  <a:cubicBezTo>
                    <a:pt x="0" y="1181"/>
                    <a:pt x="341" y="1521"/>
                    <a:pt x="761" y="1521"/>
                  </a:cubicBezTo>
                  <a:cubicBezTo>
                    <a:pt x="952" y="1521"/>
                    <a:pt x="1126" y="1451"/>
                    <a:pt x="1260" y="1334"/>
                  </a:cubicBezTo>
                  <a:lnTo>
                    <a:pt x="1260" y="187"/>
                  </a:lnTo>
                  <a:close/>
                </a:path>
              </a:pathLst>
            </a:custGeom>
            <a:solidFill>
              <a:srgbClr val="6BB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p:txBody>
          <a:bodyPr/>
          <a:lstStyle>
            <a:lvl1pPr>
              <a:defRPr>
                <a:solidFill>
                  <a:sysClr val="windowText" lastClr="000000"/>
                </a:solidFill>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8599EBBC-1A93-4E25-9DDB-F39CF3E3F2FF}"/>
              </a:ext>
            </a:extLst>
          </p:cNvPr>
          <p:cNvSpPr>
            <a:spLocks noGrp="1"/>
          </p:cNvSpPr>
          <p:nvPr userDrawn="1">
            <p:ph idx="1"/>
          </p:nvPr>
        </p:nvSpPr>
        <p:spPr>
          <a:xfrm>
            <a:off x="537387" y="1924481"/>
            <a:ext cx="8446955" cy="4140000"/>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32689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A0F4A5D-5090-4942-BB00-D525F2538884}"/>
              </a:ext>
            </a:extLst>
          </p:cNvPr>
          <p:cNvSpPr/>
          <p:nvPr userDrawn="1"/>
        </p:nvSpPr>
        <p:spPr>
          <a:xfrm>
            <a:off x="11339251" y="2747899"/>
            <a:ext cx="852749" cy="1324806"/>
          </a:xfrm>
          <a:custGeom>
            <a:avLst/>
            <a:gdLst>
              <a:gd name="connsiteX0" fmla="*/ 0 w 711200"/>
              <a:gd name="connsiteY0" fmla="*/ 270256 h 1104900"/>
              <a:gd name="connsiteX1" fmla="*/ 0 w 711200"/>
              <a:gd name="connsiteY1" fmla="*/ 837819 h 1104900"/>
              <a:gd name="connsiteX2" fmla="*/ 270128 w 711200"/>
              <a:gd name="connsiteY2" fmla="*/ 1107948 h 1104900"/>
              <a:gd name="connsiteX3" fmla="*/ 716534 w 711200"/>
              <a:gd name="connsiteY3" fmla="*/ 1107948 h 1104900"/>
              <a:gd name="connsiteX4" fmla="*/ 716534 w 711200"/>
              <a:gd name="connsiteY4" fmla="*/ 0 h 1104900"/>
              <a:gd name="connsiteX5" fmla="*/ 270128 w 711200"/>
              <a:gd name="connsiteY5" fmla="*/ 0 h 1104900"/>
              <a:gd name="connsiteX6" fmla="*/ 0 w 711200"/>
              <a:gd name="connsiteY6" fmla="*/ 270256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200" h="1104900">
                <a:moveTo>
                  <a:pt x="0" y="270256"/>
                </a:moveTo>
                <a:lnTo>
                  <a:pt x="0" y="837819"/>
                </a:lnTo>
                <a:cubicBezTo>
                  <a:pt x="0" y="987044"/>
                  <a:pt x="120903" y="1107948"/>
                  <a:pt x="270128" y="1107948"/>
                </a:cubicBezTo>
                <a:lnTo>
                  <a:pt x="716534" y="1107948"/>
                </a:lnTo>
                <a:lnTo>
                  <a:pt x="716534" y="0"/>
                </a:lnTo>
                <a:lnTo>
                  <a:pt x="270128" y="0"/>
                </a:lnTo>
                <a:cubicBezTo>
                  <a:pt x="120903" y="127"/>
                  <a:pt x="0" y="121031"/>
                  <a:pt x="0" y="270256"/>
                </a:cubicBezTo>
                <a:close/>
              </a:path>
            </a:pathLst>
          </a:custGeom>
          <a:solidFill>
            <a:schemeClr val="tx2"/>
          </a:solidFill>
          <a:ln w="12700" cap="flat">
            <a:noFill/>
            <a:prstDash val="solid"/>
            <a:miter/>
          </a:ln>
        </p:spPr>
        <p:txBody>
          <a:bodyPr rtlCol="0" anchor="ctr"/>
          <a:lstStyle/>
          <a:p>
            <a:endParaRPr lang="en-ZA"/>
          </a:p>
        </p:txBody>
      </p:sp>
      <p:sp>
        <p:nvSpPr>
          <p:cNvPr id="4" name="Freeform: Shape 3">
            <a:extLst>
              <a:ext uri="{FF2B5EF4-FFF2-40B4-BE49-F238E27FC236}">
                <a16:creationId xmlns:a16="http://schemas.microsoft.com/office/drawing/2014/main" id="{89790F8D-02F0-45B5-87A2-4AD0D16D2F64}"/>
              </a:ext>
            </a:extLst>
          </p:cNvPr>
          <p:cNvSpPr/>
          <p:nvPr userDrawn="1"/>
        </p:nvSpPr>
        <p:spPr>
          <a:xfrm>
            <a:off x="10815955" y="2215134"/>
            <a:ext cx="1371600" cy="2413000"/>
          </a:xfrm>
          <a:custGeom>
            <a:avLst/>
            <a:gdLst>
              <a:gd name="connsiteX0" fmla="*/ 929767 w 1371600"/>
              <a:gd name="connsiteY0" fmla="*/ 1742440 h 2413000"/>
              <a:gd name="connsiteX1" fmla="*/ 659638 w 1371600"/>
              <a:gd name="connsiteY1" fmla="*/ 1472311 h 2413000"/>
              <a:gd name="connsiteX2" fmla="*/ 659638 w 1371600"/>
              <a:gd name="connsiteY2" fmla="*/ 904748 h 2413000"/>
              <a:gd name="connsiteX3" fmla="*/ 929767 w 1371600"/>
              <a:gd name="connsiteY3" fmla="*/ 634619 h 2413000"/>
              <a:gd name="connsiteX4" fmla="*/ 1376172 w 1371600"/>
              <a:gd name="connsiteY4" fmla="*/ 634619 h 2413000"/>
              <a:gd name="connsiteX5" fmla="*/ 1376172 w 1371600"/>
              <a:gd name="connsiteY5" fmla="*/ 0 h 2413000"/>
              <a:gd name="connsiteX6" fmla="*/ 588390 w 1371600"/>
              <a:gd name="connsiteY6" fmla="*/ 0 h 2413000"/>
              <a:gd name="connsiteX7" fmla="*/ 0 w 1371600"/>
              <a:gd name="connsiteY7" fmla="*/ 588518 h 2413000"/>
              <a:gd name="connsiteX8" fmla="*/ 0 w 1371600"/>
              <a:gd name="connsiteY8" fmla="*/ 1824863 h 2413000"/>
              <a:gd name="connsiteX9" fmla="*/ 588390 w 1371600"/>
              <a:gd name="connsiteY9" fmla="*/ 2413381 h 2413000"/>
              <a:gd name="connsiteX10" fmla="*/ 1376172 w 1371600"/>
              <a:gd name="connsiteY10" fmla="*/ 2413381 h 2413000"/>
              <a:gd name="connsiteX11" fmla="*/ 1376172 w 1371600"/>
              <a:gd name="connsiteY11" fmla="*/ 1742567 h 2413000"/>
              <a:gd name="connsiteX12" fmla="*/ 929767 w 1371600"/>
              <a:gd name="connsiteY12" fmla="*/ 1742567 h 241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2413000">
                <a:moveTo>
                  <a:pt x="929767" y="1742440"/>
                </a:moveTo>
                <a:cubicBezTo>
                  <a:pt x="780542" y="1742440"/>
                  <a:pt x="659638" y="1621409"/>
                  <a:pt x="659638" y="1472311"/>
                </a:cubicBezTo>
                <a:lnTo>
                  <a:pt x="659638" y="904748"/>
                </a:lnTo>
                <a:cubicBezTo>
                  <a:pt x="659638" y="755523"/>
                  <a:pt x="780542" y="634619"/>
                  <a:pt x="929767" y="634619"/>
                </a:cubicBezTo>
                <a:lnTo>
                  <a:pt x="1376172" y="634619"/>
                </a:lnTo>
                <a:lnTo>
                  <a:pt x="1376172" y="0"/>
                </a:lnTo>
                <a:lnTo>
                  <a:pt x="588390" y="0"/>
                </a:lnTo>
                <a:cubicBezTo>
                  <a:pt x="263398" y="0"/>
                  <a:pt x="0" y="263525"/>
                  <a:pt x="0" y="588518"/>
                </a:cubicBezTo>
                <a:lnTo>
                  <a:pt x="0" y="1824863"/>
                </a:lnTo>
                <a:cubicBezTo>
                  <a:pt x="0" y="2149856"/>
                  <a:pt x="263398" y="2413381"/>
                  <a:pt x="588390" y="2413381"/>
                </a:cubicBezTo>
                <a:lnTo>
                  <a:pt x="1376172" y="2413381"/>
                </a:lnTo>
                <a:lnTo>
                  <a:pt x="1376172" y="1742567"/>
                </a:lnTo>
                <a:lnTo>
                  <a:pt x="929767" y="1742567"/>
                </a:lnTo>
                <a:close/>
              </a:path>
            </a:pathLst>
          </a:custGeom>
          <a:solidFill>
            <a:schemeClr val="accent1"/>
          </a:solidFill>
          <a:ln w="12700" cap="flat">
            <a:noFill/>
            <a:prstDash val="solid"/>
            <a:miter/>
          </a:ln>
        </p:spPr>
        <p:txBody>
          <a:bodyPr rtlCol="0" anchor="ctr"/>
          <a:lstStyle/>
          <a:p>
            <a:endParaRPr lang="en-ZA"/>
          </a:p>
        </p:txBody>
      </p:sp>
      <p:sp>
        <p:nvSpPr>
          <p:cNvPr id="5" name="Title 1">
            <a:extLst>
              <a:ext uri="{FF2B5EF4-FFF2-40B4-BE49-F238E27FC236}">
                <a16:creationId xmlns:a16="http://schemas.microsoft.com/office/drawing/2014/main" id="{90F82312-6D69-441C-974E-3E1EBDE317D9}"/>
              </a:ext>
            </a:extLst>
          </p:cNvPr>
          <p:cNvSpPr>
            <a:spLocks noGrp="1"/>
          </p:cNvSpPr>
          <p:nvPr>
            <p:ph type="title"/>
          </p:nvPr>
        </p:nvSpPr>
        <p:spPr>
          <a:xfrm>
            <a:off x="537388" y="670141"/>
            <a:ext cx="11138904" cy="576000"/>
          </a:xfrm>
        </p:spPr>
        <p:txBody>
          <a:bodyPr/>
          <a:lstStyle>
            <a:lvl1pPr>
              <a:defRPr sz="4800" b="0">
                <a:solidFill>
                  <a:schemeClr val="tx1"/>
                </a:solidFill>
              </a:defRPr>
            </a:lvl1pPr>
          </a:lstStyle>
          <a:p>
            <a:r>
              <a:rPr lang="en-US" dirty="0"/>
              <a:t>Click to edit Master title style</a:t>
            </a:r>
            <a:endParaRPr lang="en-ZA" dirty="0"/>
          </a:p>
        </p:txBody>
      </p:sp>
      <p:sp>
        <p:nvSpPr>
          <p:cNvPr id="6" name="Text Placeholder 10"/>
          <p:cNvSpPr>
            <a:spLocks noGrp="1"/>
          </p:cNvSpPr>
          <p:nvPr>
            <p:ph type="body" sz="quarter" idx="10" hasCustomPrompt="1"/>
          </p:nvPr>
        </p:nvSpPr>
        <p:spPr>
          <a:xfrm>
            <a:off x="538163" y="1252536"/>
            <a:ext cx="11137900" cy="576000"/>
          </a:xfrm>
        </p:spPr>
        <p:txBody>
          <a:bodyPr lIns="36000" anchor="ctr"/>
          <a:lstStyle>
            <a:lvl1pPr marL="0" indent="0">
              <a:buNone/>
              <a:defRPr sz="32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Tree>
    <p:extLst>
      <p:ext uri="{BB962C8B-B14F-4D97-AF65-F5344CB8AC3E}">
        <p14:creationId xmlns:p14="http://schemas.microsoft.com/office/powerpoint/2010/main" val="1366607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D503541-7E64-45B7-B56E-54A8378C500E}"/>
              </a:ext>
            </a:extLst>
          </p:cNvPr>
          <p:cNvSpPr/>
          <p:nvPr userDrawn="1"/>
        </p:nvSpPr>
        <p:spPr>
          <a:xfrm>
            <a:off x="10618787" y="4587526"/>
            <a:ext cx="949325" cy="949325"/>
          </a:xfrm>
          <a:custGeom>
            <a:avLst/>
            <a:gdLst>
              <a:gd name="connsiteX0" fmla="*/ 944753 w 1244600"/>
              <a:gd name="connsiteY0" fmla="*/ 0 h 1244600"/>
              <a:gd name="connsiteX1" fmla="*/ 304673 w 1244600"/>
              <a:gd name="connsiteY1" fmla="*/ 0 h 1244600"/>
              <a:gd name="connsiteX2" fmla="*/ 0 w 1244600"/>
              <a:gd name="connsiteY2" fmla="*/ 304673 h 1244600"/>
              <a:gd name="connsiteX3" fmla="*/ 0 w 1244600"/>
              <a:gd name="connsiteY3" fmla="*/ 944626 h 1244600"/>
              <a:gd name="connsiteX4" fmla="*/ 304673 w 1244600"/>
              <a:gd name="connsiteY4" fmla="*/ 1249299 h 1244600"/>
              <a:gd name="connsiteX5" fmla="*/ 944753 w 1244600"/>
              <a:gd name="connsiteY5" fmla="*/ 1249299 h 1244600"/>
              <a:gd name="connsiteX6" fmla="*/ 1249426 w 1244600"/>
              <a:gd name="connsiteY6" fmla="*/ 944626 h 1244600"/>
              <a:gd name="connsiteX7" fmla="*/ 1249426 w 1244600"/>
              <a:gd name="connsiteY7" fmla="*/ 304673 h 1244600"/>
              <a:gd name="connsiteX8" fmla="*/ 944753 w 1244600"/>
              <a:gd name="connsiteY8" fmla="*/ 0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600" h="1244600">
                <a:moveTo>
                  <a:pt x="944753" y="0"/>
                </a:moveTo>
                <a:lnTo>
                  <a:pt x="304673" y="0"/>
                </a:lnTo>
                <a:cubicBezTo>
                  <a:pt x="136398" y="0"/>
                  <a:pt x="0" y="136398"/>
                  <a:pt x="0" y="304673"/>
                </a:cubicBezTo>
                <a:lnTo>
                  <a:pt x="0" y="944626"/>
                </a:lnTo>
                <a:cubicBezTo>
                  <a:pt x="0" y="1112901"/>
                  <a:pt x="136398" y="1249299"/>
                  <a:pt x="304673" y="1249299"/>
                </a:cubicBezTo>
                <a:lnTo>
                  <a:pt x="944753" y="1249299"/>
                </a:lnTo>
                <a:cubicBezTo>
                  <a:pt x="1113028" y="1249299"/>
                  <a:pt x="1249426" y="1112901"/>
                  <a:pt x="1249426" y="944626"/>
                </a:cubicBezTo>
                <a:lnTo>
                  <a:pt x="1249426" y="304673"/>
                </a:lnTo>
                <a:cubicBezTo>
                  <a:pt x="1249426" y="136398"/>
                  <a:pt x="1113028" y="0"/>
                  <a:pt x="944753" y="0"/>
                </a:cubicBezTo>
                <a:close/>
              </a:path>
            </a:pathLst>
          </a:custGeom>
          <a:solidFill>
            <a:schemeClr val="bg2"/>
          </a:solidFill>
          <a:ln w="12700" cap="flat">
            <a:noFill/>
            <a:prstDash val="solid"/>
            <a:miter/>
          </a:ln>
        </p:spPr>
        <p:txBody>
          <a:bodyPr rtlCol="0" anchor="ctr"/>
          <a:lstStyle/>
          <a:p>
            <a:endParaRPr lang="en-ZA"/>
          </a:p>
        </p:txBody>
      </p:sp>
      <p:sp>
        <p:nvSpPr>
          <p:cNvPr id="6" name="Title 1">
            <a:extLst>
              <a:ext uri="{FF2B5EF4-FFF2-40B4-BE49-F238E27FC236}">
                <a16:creationId xmlns:a16="http://schemas.microsoft.com/office/drawing/2014/main" id="{90F82312-6D69-441C-974E-3E1EBDE317D9}"/>
              </a:ext>
            </a:extLst>
          </p:cNvPr>
          <p:cNvSpPr>
            <a:spLocks noGrp="1"/>
          </p:cNvSpPr>
          <p:nvPr>
            <p:ph type="title"/>
          </p:nvPr>
        </p:nvSpPr>
        <p:spPr>
          <a:xfrm>
            <a:off x="537388" y="670141"/>
            <a:ext cx="11138904" cy="576000"/>
          </a:xfrm>
        </p:spPr>
        <p:txBody>
          <a:bodyPr/>
          <a:lstStyle>
            <a:lvl1pPr>
              <a:defRPr sz="4800" b="0">
                <a:solidFill>
                  <a:schemeClr val="tx1"/>
                </a:solidFill>
              </a:defRPr>
            </a:lvl1pPr>
          </a:lstStyle>
          <a:p>
            <a:r>
              <a:rPr lang="en-US" dirty="0"/>
              <a:t>Click to edit Master title style</a:t>
            </a:r>
            <a:endParaRPr lang="en-ZA" dirty="0"/>
          </a:p>
        </p:txBody>
      </p:sp>
      <p:sp>
        <p:nvSpPr>
          <p:cNvPr id="7" name="Text Placeholder 10"/>
          <p:cNvSpPr>
            <a:spLocks noGrp="1"/>
          </p:cNvSpPr>
          <p:nvPr>
            <p:ph type="body" sz="quarter" idx="10" hasCustomPrompt="1"/>
          </p:nvPr>
        </p:nvSpPr>
        <p:spPr>
          <a:xfrm>
            <a:off x="538163" y="1252536"/>
            <a:ext cx="11137900" cy="576000"/>
          </a:xfrm>
        </p:spPr>
        <p:txBody>
          <a:bodyPr lIns="36000" anchor="ctr"/>
          <a:lstStyle>
            <a:lvl1pPr marL="0" indent="0">
              <a:buNone/>
              <a:defRPr sz="32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Tree>
    <p:extLst>
      <p:ext uri="{BB962C8B-B14F-4D97-AF65-F5344CB8AC3E}">
        <p14:creationId xmlns:p14="http://schemas.microsoft.com/office/powerpoint/2010/main" val="287105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2312-6D69-441C-974E-3E1EBDE317D9}"/>
              </a:ext>
            </a:extLst>
          </p:cNvPr>
          <p:cNvSpPr>
            <a:spLocks noGrp="1"/>
          </p:cNvSpPr>
          <p:nvPr userDrawn="1">
            <p:ph type="title"/>
          </p:nvPr>
        </p:nvSpPr>
        <p:spPr>
          <a:xfrm>
            <a:off x="7847462" y="2721506"/>
            <a:ext cx="3828829" cy="1414988"/>
          </a:xfrm>
        </p:spPr>
        <p:txBody>
          <a:bodyPr/>
          <a:lstStyle>
            <a:lvl1pPr>
              <a:defRPr>
                <a:solidFill>
                  <a:schemeClr val="tx1"/>
                </a:solidFill>
              </a:defRPr>
            </a:lvl1pPr>
          </a:lstStyle>
          <a:p>
            <a:r>
              <a:rPr lang="en-US"/>
              <a:t>Click to edit Master title style</a:t>
            </a:r>
            <a:endParaRPr lang="en-ZA"/>
          </a:p>
        </p:txBody>
      </p:sp>
    </p:spTree>
    <p:extLst>
      <p:ext uri="{BB962C8B-B14F-4D97-AF65-F5344CB8AC3E}">
        <p14:creationId xmlns:p14="http://schemas.microsoft.com/office/powerpoint/2010/main" val="3704847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F5FD-4411-4A88-8699-56FED22C023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ZA"/>
          </a:p>
        </p:txBody>
      </p:sp>
    </p:spTree>
    <p:extLst>
      <p:ext uri="{BB962C8B-B14F-4D97-AF65-F5344CB8AC3E}">
        <p14:creationId xmlns:p14="http://schemas.microsoft.com/office/powerpoint/2010/main" val="370568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A1CAA5BF-7BF4-4FD6-BFED-1C162FD382E2}"/>
              </a:ext>
            </a:extLst>
          </p:cNvPr>
          <p:cNvSpPr>
            <a:spLocks/>
          </p:cNvSpPr>
          <p:nvPr userDrawn="1"/>
        </p:nvSpPr>
        <p:spPr bwMode="auto">
          <a:xfrm flipH="1">
            <a:off x="-1" y="0"/>
            <a:ext cx="7516678" cy="6858000"/>
          </a:xfrm>
          <a:custGeom>
            <a:avLst/>
            <a:gdLst>
              <a:gd name="connsiteX0" fmla="*/ 7516678 w 7516678"/>
              <a:gd name="connsiteY0" fmla="*/ 0 h 6858000"/>
              <a:gd name="connsiteX1" fmla="*/ 7082344 w 7516678"/>
              <a:gd name="connsiteY1" fmla="*/ 0 h 6858000"/>
              <a:gd name="connsiteX2" fmla="*/ 7000740 w 7516678"/>
              <a:gd name="connsiteY2" fmla="*/ 0 h 6858000"/>
              <a:gd name="connsiteX3" fmla="*/ 6992504 w 7516678"/>
              <a:gd name="connsiteY3" fmla="*/ 0 h 6858000"/>
              <a:gd name="connsiteX4" fmla="*/ 6989557 w 7516678"/>
              <a:gd name="connsiteY4" fmla="*/ 0 h 6858000"/>
              <a:gd name="connsiteX5" fmla="*/ 6972943 w 7516678"/>
              <a:gd name="connsiteY5" fmla="*/ 0 h 6858000"/>
              <a:gd name="connsiteX6" fmla="*/ 6934850 w 7516678"/>
              <a:gd name="connsiteY6" fmla="*/ 0 h 6858000"/>
              <a:gd name="connsiteX7" fmla="*/ 6884416 w 7516678"/>
              <a:gd name="connsiteY7" fmla="*/ 0 h 6858000"/>
              <a:gd name="connsiteX8" fmla="*/ 6872048 w 7516678"/>
              <a:gd name="connsiteY8" fmla="*/ 0 h 6858000"/>
              <a:gd name="connsiteX9" fmla="*/ 6778361 w 7516678"/>
              <a:gd name="connsiteY9" fmla="*/ 0 h 6858000"/>
              <a:gd name="connsiteX10" fmla="*/ 6766148 w 7516678"/>
              <a:gd name="connsiteY10" fmla="*/ 0 h 6858000"/>
              <a:gd name="connsiteX11" fmla="*/ 6718005 w 7516678"/>
              <a:gd name="connsiteY11" fmla="*/ 0 h 6858000"/>
              <a:gd name="connsiteX12" fmla="*/ 6647610 w 7516678"/>
              <a:gd name="connsiteY12" fmla="*/ 0 h 6858000"/>
              <a:gd name="connsiteX13" fmla="*/ 6633982 w 7516678"/>
              <a:gd name="connsiteY13" fmla="*/ 0 h 6858000"/>
              <a:gd name="connsiteX14" fmla="*/ 6566406 w 7516678"/>
              <a:gd name="connsiteY14" fmla="*/ 0 h 6858000"/>
              <a:gd name="connsiteX15" fmla="*/ 6487145 w 7516678"/>
              <a:gd name="connsiteY15" fmla="*/ 0 h 6858000"/>
              <a:gd name="connsiteX16" fmla="*/ 6473619 w 7516678"/>
              <a:gd name="connsiteY16" fmla="*/ 0 h 6858000"/>
              <a:gd name="connsiteX17" fmla="*/ 6368478 w 7516678"/>
              <a:gd name="connsiteY17" fmla="*/ 0 h 6858000"/>
              <a:gd name="connsiteX18" fmla="*/ 6324865 w 7516678"/>
              <a:gd name="connsiteY18" fmla="*/ 0 h 6858000"/>
              <a:gd name="connsiteX19" fmla="*/ 6250210 w 7516678"/>
              <a:gd name="connsiteY19" fmla="*/ 0 h 6858000"/>
              <a:gd name="connsiteX20" fmla="*/ 6146369 w 7516678"/>
              <a:gd name="connsiteY20" fmla="*/ 0 h 6858000"/>
              <a:gd name="connsiteX21" fmla="*/ 6118044 w 7516678"/>
              <a:gd name="connsiteY21" fmla="*/ 0 h 6858000"/>
              <a:gd name="connsiteX22" fmla="*/ 5971207 w 7516678"/>
              <a:gd name="connsiteY22" fmla="*/ 0 h 6858000"/>
              <a:gd name="connsiteX23" fmla="*/ 5950887 w 7516678"/>
              <a:gd name="connsiteY23" fmla="*/ 0 h 6858000"/>
              <a:gd name="connsiteX24" fmla="*/ 5808927 w 7516678"/>
              <a:gd name="connsiteY24" fmla="*/ 0 h 6858000"/>
              <a:gd name="connsiteX25" fmla="*/ 5737644 w 7516678"/>
              <a:gd name="connsiteY25" fmla="*/ 0 h 6858000"/>
              <a:gd name="connsiteX26" fmla="*/ 5630431 w 7516678"/>
              <a:gd name="connsiteY26" fmla="*/ 0 h 6858000"/>
              <a:gd name="connsiteX27" fmla="*/ 5505871 w 7516678"/>
              <a:gd name="connsiteY27" fmla="*/ 0 h 6858000"/>
              <a:gd name="connsiteX28" fmla="*/ 5434949 w 7516678"/>
              <a:gd name="connsiteY28" fmla="*/ 0 h 6858000"/>
              <a:gd name="connsiteX29" fmla="*/ 5254793 w 7516678"/>
              <a:gd name="connsiteY29" fmla="*/ 0 h 6858000"/>
              <a:gd name="connsiteX30" fmla="*/ 5221706 w 7516678"/>
              <a:gd name="connsiteY30" fmla="*/ 0 h 6858000"/>
              <a:gd name="connsiteX31" fmla="*/ 4989933 w 7516678"/>
              <a:gd name="connsiteY31" fmla="*/ 0 h 6858000"/>
              <a:gd name="connsiteX32" fmla="*/ 4983640 w 7516678"/>
              <a:gd name="connsiteY32" fmla="*/ 0 h 6858000"/>
              <a:gd name="connsiteX33" fmla="*/ 4738855 w 7516678"/>
              <a:gd name="connsiteY33" fmla="*/ 0 h 6858000"/>
              <a:gd name="connsiteX34" fmla="*/ 4691639 w 7516678"/>
              <a:gd name="connsiteY34" fmla="*/ 0 h 6858000"/>
              <a:gd name="connsiteX35" fmla="*/ 4467702 w 7516678"/>
              <a:gd name="connsiteY35" fmla="*/ 0 h 6858000"/>
              <a:gd name="connsiteX36" fmla="*/ 4378017 w 7516678"/>
              <a:gd name="connsiteY36" fmla="*/ 0 h 6858000"/>
              <a:gd name="connsiteX37" fmla="*/ 4175701 w 7516678"/>
              <a:gd name="connsiteY37" fmla="*/ 0 h 6858000"/>
              <a:gd name="connsiteX38" fmla="*/ 4042003 w 7516678"/>
              <a:gd name="connsiteY38" fmla="*/ 0 h 6858000"/>
              <a:gd name="connsiteX39" fmla="*/ 3862079 w 7516678"/>
              <a:gd name="connsiteY39" fmla="*/ 0 h 6858000"/>
              <a:gd name="connsiteX40" fmla="*/ 3682825 w 7516678"/>
              <a:gd name="connsiteY40" fmla="*/ 0 h 6858000"/>
              <a:gd name="connsiteX41" fmla="*/ 3526065 w 7516678"/>
              <a:gd name="connsiteY41" fmla="*/ 0 h 6858000"/>
              <a:gd name="connsiteX42" fmla="*/ 3299710 w 7516678"/>
              <a:gd name="connsiteY42" fmla="*/ 0 h 6858000"/>
              <a:gd name="connsiteX43" fmla="*/ 3166887 w 7516678"/>
              <a:gd name="connsiteY43" fmla="*/ 0 h 6858000"/>
              <a:gd name="connsiteX44" fmla="*/ 2783772 w 7516678"/>
              <a:gd name="connsiteY44" fmla="*/ 0 h 6858000"/>
              <a:gd name="connsiteX45" fmla="*/ 457607 w 7516678"/>
              <a:gd name="connsiteY45" fmla="*/ 2324100 h 6858000"/>
              <a:gd name="connsiteX46" fmla="*/ 457607 w 7516678"/>
              <a:gd name="connsiteY46" fmla="*/ 4533900 h 6858000"/>
              <a:gd name="connsiteX47" fmla="*/ 2783772 w 7516678"/>
              <a:gd name="connsiteY47" fmla="*/ 6858000 h 6858000"/>
              <a:gd name="connsiteX48" fmla="*/ 3187096 w 7516678"/>
              <a:gd name="connsiteY48" fmla="*/ 6858000 h 6858000"/>
              <a:gd name="connsiteX49" fmla="*/ 3299710 w 7516678"/>
              <a:gd name="connsiteY49" fmla="*/ 6858000 h 6858000"/>
              <a:gd name="connsiteX50" fmla="*/ 3315162 w 7516678"/>
              <a:gd name="connsiteY50" fmla="*/ 6858000 h 6858000"/>
              <a:gd name="connsiteX51" fmla="*/ 3316129 w 7516678"/>
              <a:gd name="connsiteY51" fmla="*/ 6858000 h 6858000"/>
              <a:gd name="connsiteX52" fmla="*/ 3353352 w 7516678"/>
              <a:gd name="connsiteY52" fmla="*/ 6858000 h 6858000"/>
              <a:gd name="connsiteX53" fmla="*/ 3412758 w 7516678"/>
              <a:gd name="connsiteY53" fmla="*/ 6858000 h 6858000"/>
              <a:gd name="connsiteX54" fmla="*/ 3458761 w 7516678"/>
              <a:gd name="connsiteY54" fmla="*/ 6858000 h 6858000"/>
              <a:gd name="connsiteX55" fmla="*/ 3491856 w 7516678"/>
              <a:gd name="connsiteY55" fmla="*/ 6858000 h 6858000"/>
              <a:gd name="connsiteX56" fmla="*/ 3589122 w 7516678"/>
              <a:gd name="connsiteY56" fmla="*/ 6858000 h 6858000"/>
              <a:gd name="connsiteX57" fmla="*/ 3613467 w 7516678"/>
              <a:gd name="connsiteY57" fmla="*/ 6858000 h 6858000"/>
              <a:gd name="connsiteX58" fmla="*/ 3703034 w 7516678"/>
              <a:gd name="connsiteY58" fmla="*/ 6858000 h 6858000"/>
              <a:gd name="connsiteX59" fmla="*/ 3778726 w 7516678"/>
              <a:gd name="connsiteY59" fmla="*/ 6858000 h 6858000"/>
              <a:gd name="connsiteX60" fmla="*/ 3832067 w 7516678"/>
              <a:gd name="connsiteY60" fmla="*/ 6858000 h 6858000"/>
              <a:gd name="connsiteX61" fmla="*/ 3953013 w 7516678"/>
              <a:gd name="connsiteY61" fmla="*/ 6858000 h 6858000"/>
              <a:gd name="connsiteX62" fmla="*/ 3974699 w 7516678"/>
              <a:gd name="connsiteY62" fmla="*/ 6858000 h 6858000"/>
              <a:gd name="connsiteX63" fmla="*/ 4129405 w 7516678"/>
              <a:gd name="connsiteY63" fmla="*/ 6858000 h 6858000"/>
              <a:gd name="connsiteX64" fmla="*/ 4134805 w 7516678"/>
              <a:gd name="connsiteY64" fmla="*/ 6858000 h 6858000"/>
              <a:gd name="connsiteX65" fmla="*/ 4294664 w 7516678"/>
              <a:gd name="connsiteY65" fmla="*/ 6858000 h 6858000"/>
              <a:gd name="connsiteX66" fmla="*/ 4468951 w 7516678"/>
              <a:gd name="connsiteY66" fmla="*/ 6858000 h 6858000"/>
              <a:gd name="connsiteX67" fmla="*/ 4514810 w 7516678"/>
              <a:gd name="connsiteY67" fmla="*/ 6858000 h 6858000"/>
              <a:gd name="connsiteX68" fmla="*/ 4650743 w 7516678"/>
              <a:gd name="connsiteY68" fmla="*/ 6858000 h 6858000"/>
              <a:gd name="connsiteX69" fmla="*/ 4906556 w 7516678"/>
              <a:gd name="connsiteY69" fmla="*/ 6858000 h 6858000"/>
              <a:gd name="connsiteX70" fmla="*/ 5030748 w 7516678"/>
              <a:gd name="connsiteY70" fmla="*/ 6858000 h 6858000"/>
              <a:gd name="connsiteX71" fmla="*/ 5297855 w 7516678"/>
              <a:gd name="connsiteY71" fmla="*/ 6858000 h 6858000"/>
              <a:gd name="connsiteX72" fmla="*/ 5422494 w 7516678"/>
              <a:gd name="connsiteY72" fmla="*/ 6858000 h 6858000"/>
              <a:gd name="connsiteX73" fmla="*/ 5676520 w 7516678"/>
              <a:gd name="connsiteY73" fmla="*/ 6858000 h 6858000"/>
              <a:gd name="connsiteX74" fmla="*/ 5813793 w 7516678"/>
              <a:gd name="connsiteY74" fmla="*/ 6858000 h 6858000"/>
              <a:gd name="connsiteX75" fmla="*/ 5857306 w 7516678"/>
              <a:gd name="connsiteY75" fmla="*/ 6858000 h 6858000"/>
              <a:gd name="connsiteX76" fmla="*/ 6030364 w 7516678"/>
              <a:gd name="connsiteY76" fmla="*/ 6858000 h 6858000"/>
              <a:gd name="connsiteX77" fmla="*/ 6192458 w 7516678"/>
              <a:gd name="connsiteY77" fmla="*/ 6858000 h 6858000"/>
              <a:gd name="connsiteX78" fmla="*/ 6194170 w 7516678"/>
              <a:gd name="connsiteY78" fmla="*/ 6858000 h 6858000"/>
              <a:gd name="connsiteX79" fmla="*/ 6347201 w 7516678"/>
              <a:gd name="connsiteY79" fmla="*/ 6858000 h 6858000"/>
              <a:gd name="connsiteX80" fmla="*/ 6373244 w 7516678"/>
              <a:gd name="connsiteY80" fmla="*/ 6858000 h 6858000"/>
              <a:gd name="connsiteX81" fmla="*/ 6487934 w 7516678"/>
              <a:gd name="connsiteY81" fmla="*/ 6858000 h 6858000"/>
              <a:gd name="connsiteX82" fmla="*/ 6546302 w 7516678"/>
              <a:gd name="connsiteY82" fmla="*/ 6858000 h 6858000"/>
              <a:gd name="connsiteX83" fmla="*/ 6614844 w 7516678"/>
              <a:gd name="connsiteY83" fmla="*/ 6858000 h 6858000"/>
              <a:gd name="connsiteX84" fmla="*/ 6710108 w 7516678"/>
              <a:gd name="connsiteY84" fmla="*/ 6858000 h 6858000"/>
              <a:gd name="connsiteX85" fmla="*/ 6726410 w 7516678"/>
              <a:gd name="connsiteY85" fmla="*/ 6858000 h 6858000"/>
              <a:gd name="connsiteX86" fmla="*/ 6821106 w 7516678"/>
              <a:gd name="connsiteY86" fmla="*/ 6858000 h 6858000"/>
              <a:gd name="connsiteX87" fmla="*/ 6863139 w 7516678"/>
              <a:gd name="connsiteY87" fmla="*/ 6858000 h 6858000"/>
              <a:gd name="connsiteX88" fmla="*/ 6897411 w 7516678"/>
              <a:gd name="connsiteY88" fmla="*/ 6858000 h 6858000"/>
              <a:gd name="connsiteX89" fmla="*/ 7000740 w 7516678"/>
              <a:gd name="connsiteY89" fmla="*/ 6858000 h 6858000"/>
              <a:gd name="connsiteX90" fmla="*/ 7003872 w 7516678"/>
              <a:gd name="connsiteY90" fmla="*/ 6858000 h 6858000"/>
              <a:gd name="connsiteX91" fmla="*/ 7516678 w 7516678"/>
              <a:gd name="connsiteY91" fmla="*/ 6858000 h 6858000"/>
              <a:gd name="connsiteX92" fmla="*/ 7516678 w 7516678"/>
              <a:gd name="connsiteY9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16678" h="6858000">
                <a:moveTo>
                  <a:pt x="7516678" y="0"/>
                </a:moveTo>
                <a:cubicBezTo>
                  <a:pt x="7516678" y="0"/>
                  <a:pt x="7516678" y="0"/>
                  <a:pt x="7082344" y="0"/>
                </a:cubicBezTo>
                <a:lnTo>
                  <a:pt x="7000740" y="0"/>
                </a:lnTo>
                <a:cubicBezTo>
                  <a:pt x="7000740" y="0"/>
                  <a:pt x="7000740" y="0"/>
                  <a:pt x="6992504" y="0"/>
                </a:cubicBezTo>
                <a:lnTo>
                  <a:pt x="6989557" y="0"/>
                </a:lnTo>
                <a:lnTo>
                  <a:pt x="6972943" y="0"/>
                </a:lnTo>
                <a:cubicBezTo>
                  <a:pt x="6963677" y="0"/>
                  <a:pt x="6951323" y="0"/>
                  <a:pt x="6934850" y="0"/>
                </a:cubicBezTo>
                <a:lnTo>
                  <a:pt x="6884416" y="0"/>
                </a:lnTo>
                <a:lnTo>
                  <a:pt x="6872048" y="0"/>
                </a:lnTo>
                <a:cubicBezTo>
                  <a:pt x="6846310" y="0"/>
                  <a:pt x="6815424" y="0"/>
                  <a:pt x="6778361" y="0"/>
                </a:cubicBezTo>
                <a:lnTo>
                  <a:pt x="6766148" y="0"/>
                </a:lnTo>
                <a:lnTo>
                  <a:pt x="6718005" y="0"/>
                </a:lnTo>
                <a:cubicBezTo>
                  <a:pt x="6696256" y="0"/>
                  <a:pt x="6672834" y="0"/>
                  <a:pt x="6647610" y="0"/>
                </a:cubicBezTo>
                <a:lnTo>
                  <a:pt x="6633982" y="0"/>
                </a:lnTo>
                <a:lnTo>
                  <a:pt x="6566406" y="0"/>
                </a:lnTo>
                <a:lnTo>
                  <a:pt x="6487145" y="0"/>
                </a:lnTo>
                <a:lnTo>
                  <a:pt x="6473619" y="0"/>
                </a:lnTo>
                <a:cubicBezTo>
                  <a:pt x="6440674" y="0"/>
                  <a:pt x="6405670" y="0"/>
                  <a:pt x="6368478" y="0"/>
                </a:cubicBezTo>
                <a:lnTo>
                  <a:pt x="6324865" y="0"/>
                </a:lnTo>
                <a:lnTo>
                  <a:pt x="6250210" y="0"/>
                </a:lnTo>
                <a:lnTo>
                  <a:pt x="6146369" y="0"/>
                </a:lnTo>
                <a:lnTo>
                  <a:pt x="6118044" y="0"/>
                </a:lnTo>
                <a:cubicBezTo>
                  <a:pt x="6071586" y="0"/>
                  <a:pt x="6022683" y="0"/>
                  <a:pt x="5971207" y="0"/>
                </a:cubicBezTo>
                <a:lnTo>
                  <a:pt x="5950887" y="0"/>
                </a:lnTo>
                <a:lnTo>
                  <a:pt x="5808927" y="0"/>
                </a:lnTo>
                <a:lnTo>
                  <a:pt x="5737644" y="0"/>
                </a:lnTo>
                <a:lnTo>
                  <a:pt x="5630431" y="0"/>
                </a:lnTo>
                <a:lnTo>
                  <a:pt x="5505871" y="0"/>
                </a:lnTo>
                <a:lnTo>
                  <a:pt x="5434949" y="0"/>
                </a:lnTo>
                <a:lnTo>
                  <a:pt x="5254793" y="0"/>
                </a:lnTo>
                <a:lnTo>
                  <a:pt x="5221706" y="0"/>
                </a:lnTo>
                <a:cubicBezTo>
                  <a:pt x="5147580" y="0"/>
                  <a:pt x="5070365" y="0"/>
                  <a:pt x="4989933" y="0"/>
                </a:cubicBezTo>
                <a:lnTo>
                  <a:pt x="4983640" y="0"/>
                </a:lnTo>
                <a:lnTo>
                  <a:pt x="4738855" y="0"/>
                </a:lnTo>
                <a:lnTo>
                  <a:pt x="4691639" y="0"/>
                </a:lnTo>
                <a:lnTo>
                  <a:pt x="4467702" y="0"/>
                </a:lnTo>
                <a:lnTo>
                  <a:pt x="4378017" y="0"/>
                </a:lnTo>
                <a:lnTo>
                  <a:pt x="4175701" y="0"/>
                </a:lnTo>
                <a:lnTo>
                  <a:pt x="4042003" y="0"/>
                </a:lnTo>
                <a:lnTo>
                  <a:pt x="3862079" y="0"/>
                </a:lnTo>
                <a:lnTo>
                  <a:pt x="3682825" y="0"/>
                </a:lnTo>
                <a:lnTo>
                  <a:pt x="3526065" y="0"/>
                </a:lnTo>
                <a:lnTo>
                  <a:pt x="3299710" y="0"/>
                </a:lnTo>
                <a:lnTo>
                  <a:pt x="3166887" y="0"/>
                </a:lnTo>
                <a:cubicBezTo>
                  <a:pt x="3043214" y="0"/>
                  <a:pt x="2915552" y="0"/>
                  <a:pt x="2783772" y="0"/>
                </a:cubicBezTo>
                <a:cubicBezTo>
                  <a:pt x="2783772" y="0"/>
                  <a:pt x="2783772" y="0"/>
                  <a:pt x="457607" y="2324100"/>
                </a:cubicBezTo>
                <a:cubicBezTo>
                  <a:pt x="-152535" y="2933700"/>
                  <a:pt x="-152535" y="3924300"/>
                  <a:pt x="457607" y="4533900"/>
                </a:cubicBezTo>
                <a:cubicBezTo>
                  <a:pt x="457607" y="4533900"/>
                  <a:pt x="457607" y="4533900"/>
                  <a:pt x="2783772" y="6858000"/>
                </a:cubicBezTo>
                <a:cubicBezTo>
                  <a:pt x="2790922" y="6858000"/>
                  <a:pt x="2943643" y="6858000"/>
                  <a:pt x="3187096" y="6858000"/>
                </a:cubicBezTo>
                <a:lnTo>
                  <a:pt x="3299710" y="6858000"/>
                </a:lnTo>
                <a:lnTo>
                  <a:pt x="3315162" y="6858000"/>
                </a:lnTo>
                <a:lnTo>
                  <a:pt x="3316129" y="6858000"/>
                </a:lnTo>
                <a:lnTo>
                  <a:pt x="3353352" y="6858000"/>
                </a:lnTo>
                <a:lnTo>
                  <a:pt x="3412758" y="6858000"/>
                </a:lnTo>
                <a:lnTo>
                  <a:pt x="3458761" y="6858000"/>
                </a:lnTo>
                <a:lnTo>
                  <a:pt x="3491856" y="6858000"/>
                </a:lnTo>
                <a:lnTo>
                  <a:pt x="3589122" y="6858000"/>
                </a:lnTo>
                <a:lnTo>
                  <a:pt x="3613467" y="6858000"/>
                </a:lnTo>
                <a:lnTo>
                  <a:pt x="3703034" y="6858000"/>
                </a:lnTo>
                <a:lnTo>
                  <a:pt x="3778726" y="6858000"/>
                </a:lnTo>
                <a:lnTo>
                  <a:pt x="3832067" y="6858000"/>
                </a:lnTo>
                <a:lnTo>
                  <a:pt x="3953013" y="6858000"/>
                </a:lnTo>
                <a:lnTo>
                  <a:pt x="3974699" y="6858000"/>
                </a:lnTo>
                <a:lnTo>
                  <a:pt x="4129405" y="6858000"/>
                </a:lnTo>
                <a:lnTo>
                  <a:pt x="4134805" y="6858000"/>
                </a:lnTo>
                <a:lnTo>
                  <a:pt x="4294664" y="6858000"/>
                </a:lnTo>
                <a:lnTo>
                  <a:pt x="4468951" y="6858000"/>
                </a:lnTo>
                <a:lnTo>
                  <a:pt x="4514810" y="6858000"/>
                </a:lnTo>
                <a:lnTo>
                  <a:pt x="4650743" y="6858000"/>
                </a:lnTo>
                <a:lnTo>
                  <a:pt x="4906556" y="6858000"/>
                </a:lnTo>
                <a:lnTo>
                  <a:pt x="5030748" y="6858000"/>
                </a:lnTo>
                <a:lnTo>
                  <a:pt x="5297855" y="6858000"/>
                </a:lnTo>
                <a:lnTo>
                  <a:pt x="5422494" y="6858000"/>
                </a:lnTo>
                <a:lnTo>
                  <a:pt x="5676520" y="6858000"/>
                </a:lnTo>
                <a:lnTo>
                  <a:pt x="5813793" y="6858000"/>
                </a:lnTo>
                <a:lnTo>
                  <a:pt x="5857306" y="6858000"/>
                </a:lnTo>
                <a:cubicBezTo>
                  <a:pt x="5916365" y="6858000"/>
                  <a:pt x="5974136" y="6858000"/>
                  <a:pt x="6030364" y="6858000"/>
                </a:cubicBezTo>
                <a:lnTo>
                  <a:pt x="6192458" y="6858000"/>
                </a:lnTo>
                <a:lnTo>
                  <a:pt x="6194170" y="6858000"/>
                </a:lnTo>
                <a:cubicBezTo>
                  <a:pt x="6247061" y="6858000"/>
                  <a:pt x="6298156" y="6858000"/>
                  <a:pt x="6347201" y="6858000"/>
                </a:cubicBezTo>
                <a:lnTo>
                  <a:pt x="6373244" y="6858000"/>
                </a:lnTo>
                <a:lnTo>
                  <a:pt x="6487934" y="6858000"/>
                </a:lnTo>
                <a:lnTo>
                  <a:pt x="6546302" y="6858000"/>
                </a:lnTo>
                <a:lnTo>
                  <a:pt x="6614844" y="6858000"/>
                </a:lnTo>
                <a:lnTo>
                  <a:pt x="6710108" y="6858000"/>
                </a:lnTo>
                <a:lnTo>
                  <a:pt x="6726410" y="6858000"/>
                </a:lnTo>
                <a:cubicBezTo>
                  <a:pt x="6760871" y="6858000"/>
                  <a:pt x="6792521" y="6858000"/>
                  <a:pt x="6821106" y="6858000"/>
                </a:cubicBezTo>
                <a:lnTo>
                  <a:pt x="6863139" y="6858000"/>
                </a:lnTo>
                <a:lnTo>
                  <a:pt x="6897411" y="6858000"/>
                </a:lnTo>
                <a:cubicBezTo>
                  <a:pt x="6964012" y="6858000"/>
                  <a:pt x="7000740" y="6858000"/>
                  <a:pt x="7000740" y="6858000"/>
                </a:cubicBezTo>
                <a:lnTo>
                  <a:pt x="7003872" y="6858000"/>
                </a:lnTo>
                <a:cubicBezTo>
                  <a:pt x="7316714" y="6858000"/>
                  <a:pt x="7516678" y="6858000"/>
                  <a:pt x="7516678" y="6858000"/>
                </a:cubicBezTo>
                <a:cubicBezTo>
                  <a:pt x="7516678" y="6858000"/>
                  <a:pt x="7516678" y="6858000"/>
                  <a:pt x="751667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2" name="Title 1">
            <a:extLst>
              <a:ext uri="{FF2B5EF4-FFF2-40B4-BE49-F238E27FC236}">
                <a16:creationId xmlns:a16="http://schemas.microsoft.com/office/drawing/2014/main" id="{D3A347E4-2A4F-404B-9C3F-48EE0A948442}"/>
              </a:ext>
            </a:extLst>
          </p:cNvPr>
          <p:cNvSpPr>
            <a:spLocks noGrp="1"/>
          </p:cNvSpPr>
          <p:nvPr>
            <p:ph type="title"/>
          </p:nvPr>
        </p:nvSpPr>
        <p:spPr>
          <a:xfrm>
            <a:off x="881408" y="2817000"/>
            <a:ext cx="5773650" cy="1224000"/>
          </a:xfrm>
        </p:spPr>
        <p:txBody>
          <a:bodyPr/>
          <a:lstStyle>
            <a:lvl1pPr>
              <a:defRPr sz="5400">
                <a:solidFill>
                  <a:schemeClr val="bg1"/>
                </a:solidFill>
              </a:defRPr>
            </a:lvl1pPr>
          </a:lstStyle>
          <a:p>
            <a:r>
              <a:rPr lang="en-US" dirty="0"/>
              <a:t>Click to edit Master title style</a:t>
            </a:r>
            <a:endParaRPr lang="en-ZA" dirty="0"/>
          </a:p>
        </p:txBody>
      </p:sp>
      <p:grpSp>
        <p:nvGrpSpPr>
          <p:cNvPr id="14" name="Group 13">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15"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1393578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861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24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A1CAA5BF-7BF4-4FD6-BFED-1C162FD382E2}"/>
              </a:ext>
            </a:extLst>
          </p:cNvPr>
          <p:cNvSpPr>
            <a:spLocks/>
          </p:cNvSpPr>
          <p:nvPr userDrawn="1"/>
        </p:nvSpPr>
        <p:spPr bwMode="auto">
          <a:xfrm flipH="1">
            <a:off x="-1" y="0"/>
            <a:ext cx="7516678" cy="6858000"/>
          </a:xfrm>
          <a:custGeom>
            <a:avLst/>
            <a:gdLst>
              <a:gd name="connsiteX0" fmla="*/ 7516678 w 7516678"/>
              <a:gd name="connsiteY0" fmla="*/ 0 h 6858000"/>
              <a:gd name="connsiteX1" fmla="*/ 7082344 w 7516678"/>
              <a:gd name="connsiteY1" fmla="*/ 0 h 6858000"/>
              <a:gd name="connsiteX2" fmla="*/ 7000740 w 7516678"/>
              <a:gd name="connsiteY2" fmla="*/ 0 h 6858000"/>
              <a:gd name="connsiteX3" fmla="*/ 6992504 w 7516678"/>
              <a:gd name="connsiteY3" fmla="*/ 0 h 6858000"/>
              <a:gd name="connsiteX4" fmla="*/ 6989557 w 7516678"/>
              <a:gd name="connsiteY4" fmla="*/ 0 h 6858000"/>
              <a:gd name="connsiteX5" fmla="*/ 6972943 w 7516678"/>
              <a:gd name="connsiteY5" fmla="*/ 0 h 6858000"/>
              <a:gd name="connsiteX6" fmla="*/ 6934850 w 7516678"/>
              <a:gd name="connsiteY6" fmla="*/ 0 h 6858000"/>
              <a:gd name="connsiteX7" fmla="*/ 6884416 w 7516678"/>
              <a:gd name="connsiteY7" fmla="*/ 0 h 6858000"/>
              <a:gd name="connsiteX8" fmla="*/ 6872048 w 7516678"/>
              <a:gd name="connsiteY8" fmla="*/ 0 h 6858000"/>
              <a:gd name="connsiteX9" fmla="*/ 6778361 w 7516678"/>
              <a:gd name="connsiteY9" fmla="*/ 0 h 6858000"/>
              <a:gd name="connsiteX10" fmla="*/ 6766148 w 7516678"/>
              <a:gd name="connsiteY10" fmla="*/ 0 h 6858000"/>
              <a:gd name="connsiteX11" fmla="*/ 6718005 w 7516678"/>
              <a:gd name="connsiteY11" fmla="*/ 0 h 6858000"/>
              <a:gd name="connsiteX12" fmla="*/ 6647610 w 7516678"/>
              <a:gd name="connsiteY12" fmla="*/ 0 h 6858000"/>
              <a:gd name="connsiteX13" fmla="*/ 6633982 w 7516678"/>
              <a:gd name="connsiteY13" fmla="*/ 0 h 6858000"/>
              <a:gd name="connsiteX14" fmla="*/ 6566406 w 7516678"/>
              <a:gd name="connsiteY14" fmla="*/ 0 h 6858000"/>
              <a:gd name="connsiteX15" fmla="*/ 6487145 w 7516678"/>
              <a:gd name="connsiteY15" fmla="*/ 0 h 6858000"/>
              <a:gd name="connsiteX16" fmla="*/ 6473619 w 7516678"/>
              <a:gd name="connsiteY16" fmla="*/ 0 h 6858000"/>
              <a:gd name="connsiteX17" fmla="*/ 6368478 w 7516678"/>
              <a:gd name="connsiteY17" fmla="*/ 0 h 6858000"/>
              <a:gd name="connsiteX18" fmla="*/ 6324865 w 7516678"/>
              <a:gd name="connsiteY18" fmla="*/ 0 h 6858000"/>
              <a:gd name="connsiteX19" fmla="*/ 6250210 w 7516678"/>
              <a:gd name="connsiteY19" fmla="*/ 0 h 6858000"/>
              <a:gd name="connsiteX20" fmla="*/ 6146369 w 7516678"/>
              <a:gd name="connsiteY20" fmla="*/ 0 h 6858000"/>
              <a:gd name="connsiteX21" fmla="*/ 6118044 w 7516678"/>
              <a:gd name="connsiteY21" fmla="*/ 0 h 6858000"/>
              <a:gd name="connsiteX22" fmla="*/ 5971207 w 7516678"/>
              <a:gd name="connsiteY22" fmla="*/ 0 h 6858000"/>
              <a:gd name="connsiteX23" fmla="*/ 5950887 w 7516678"/>
              <a:gd name="connsiteY23" fmla="*/ 0 h 6858000"/>
              <a:gd name="connsiteX24" fmla="*/ 5808927 w 7516678"/>
              <a:gd name="connsiteY24" fmla="*/ 0 h 6858000"/>
              <a:gd name="connsiteX25" fmla="*/ 5737644 w 7516678"/>
              <a:gd name="connsiteY25" fmla="*/ 0 h 6858000"/>
              <a:gd name="connsiteX26" fmla="*/ 5630431 w 7516678"/>
              <a:gd name="connsiteY26" fmla="*/ 0 h 6858000"/>
              <a:gd name="connsiteX27" fmla="*/ 5505871 w 7516678"/>
              <a:gd name="connsiteY27" fmla="*/ 0 h 6858000"/>
              <a:gd name="connsiteX28" fmla="*/ 5434949 w 7516678"/>
              <a:gd name="connsiteY28" fmla="*/ 0 h 6858000"/>
              <a:gd name="connsiteX29" fmla="*/ 5254793 w 7516678"/>
              <a:gd name="connsiteY29" fmla="*/ 0 h 6858000"/>
              <a:gd name="connsiteX30" fmla="*/ 5221706 w 7516678"/>
              <a:gd name="connsiteY30" fmla="*/ 0 h 6858000"/>
              <a:gd name="connsiteX31" fmla="*/ 4989933 w 7516678"/>
              <a:gd name="connsiteY31" fmla="*/ 0 h 6858000"/>
              <a:gd name="connsiteX32" fmla="*/ 4983640 w 7516678"/>
              <a:gd name="connsiteY32" fmla="*/ 0 h 6858000"/>
              <a:gd name="connsiteX33" fmla="*/ 4738855 w 7516678"/>
              <a:gd name="connsiteY33" fmla="*/ 0 h 6858000"/>
              <a:gd name="connsiteX34" fmla="*/ 4691639 w 7516678"/>
              <a:gd name="connsiteY34" fmla="*/ 0 h 6858000"/>
              <a:gd name="connsiteX35" fmla="*/ 4467702 w 7516678"/>
              <a:gd name="connsiteY35" fmla="*/ 0 h 6858000"/>
              <a:gd name="connsiteX36" fmla="*/ 4378017 w 7516678"/>
              <a:gd name="connsiteY36" fmla="*/ 0 h 6858000"/>
              <a:gd name="connsiteX37" fmla="*/ 4175701 w 7516678"/>
              <a:gd name="connsiteY37" fmla="*/ 0 h 6858000"/>
              <a:gd name="connsiteX38" fmla="*/ 4042003 w 7516678"/>
              <a:gd name="connsiteY38" fmla="*/ 0 h 6858000"/>
              <a:gd name="connsiteX39" fmla="*/ 3862079 w 7516678"/>
              <a:gd name="connsiteY39" fmla="*/ 0 h 6858000"/>
              <a:gd name="connsiteX40" fmla="*/ 3682825 w 7516678"/>
              <a:gd name="connsiteY40" fmla="*/ 0 h 6858000"/>
              <a:gd name="connsiteX41" fmla="*/ 3526065 w 7516678"/>
              <a:gd name="connsiteY41" fmla="*/ 0 h 6858000"/>
              <a:gd name="connsiteX42" fmla="*/ 3299710 w 7516678"/>
              <a:gd name="connsiteY42" fmla="*/ 0 h 6858000"/>
              <a:gd name="connsiteX43" fmla="*/ 3166887 w 7516678"/>
              <a:gd name="connsiteY43" fmla="*/ 0 h 6858000"/>
              <a:gd name="connsiteX44" fmla="*/ 2783772 w 7516678"/>
              <a:gd name="connsiteY44" fmla="*/ 0 h 6858000"/>
              <a:gd name="connsiteX45" fmla="*/ 457607 w 7516678"/>
              <a:gd name="connsiteY45" fmla="*/ 2324100 h 6858000"/>
              <a:gd name="connsiteX46" fmla="*/ 457607 w 7516678"/>
              <a:gd name="connsiteY46" fmla="*/ 4533900 h 6858000"/>
              <a:gd name="connsiteX47" fmla="*/ 2783772 w 7516678"/>
              <a:gd name="connsiteY47" fmla="*/ 6858000 h 6858000"/>
              <a:gd name="connsiteX48" fmla="*/ 3187096 w 7516678"/>
              <a:gd name="connsiteY48" fmla="*/ 6858000 h 6858000"/>
              <a:gd name="connsiteX49" fmla="*/ 3299710 w 7516678"/>
              <a:gd name="connsiteY49" fmla="*/ 6858000 h 6858000"/>
              <a:gd name="connsiteX50" fmla="*/ 3315162 w 7516678"/>
              <a:gd name="connsiteY50" fmla="*/ 6858000 h 6858000"/>
              <a:gd name="connsiteX51" fmla="*/ 3316129 w 7516678"/>
              <a:gd name="connsiteY51" fmla="*/ 6858000 h 6858000"/>
              <a:gd name="connsiteX52" fmla="*/ 3353352 w 7516678"/>
              <a:gd name="connsiteY52" fmla="*/ 6858000 h 6858000"/>
              <a:gd name="connsiteX53" fmla="*/ 3412758 w 7516678"/>
              <a:gd name="connsiteY53" fmla="*/ 6858000 h 6858000"/>
              <a:gd name="connsiteX54" fmla="*/ 3458761 w 7516678"/>
              <a:gd name="connsiteY54" fmla="*/ 6858000 h 6858000"/>
              <a:gd name="connsiteX55" fmla="*/ 3491856 w 7516678"/>
              <a:gd name="connsiteY55" fmla="*/ 6858000 h 6858000"/>
              <a:gd name="connsiteX56" fmla="*/ 3589122 w 7516678"/>
              <a:gd name="connsiteY56" fmla="*/ 6858000 h 6858000"/>
              <a:gd name="connsiteX57" fmla="*/ 3613467 w 7516678"/>
              <a:gd name="connsiteY57" fmla="*/ 6858000 h 6858000"/>
              <a:gd name="connsiteX58" fmla="*/ 3703034 w 7516678"/>
              <a:gd name="connsiteY58" fmla="*/ 6858000 h 6858000"/>
              <a:gd name="connsiteX59" fmla="*/ 3778726 w 7516678"/>
              <a:gd name="connsiteY59" fmla="*/ 6858000 h 6858000"/>
              <a:gd name="connsiteX60" fmla="*/ 3832067 w 7516678"/>
              <a:gd name="connsiteY60" fmla="*/ 6858000 h 6858000"/>
              <a:gd name="connsiteX61" fmla="*/ 3953013 w 7516678"/>
              <a:gd name="connsiteY61" fmla="*/ 6858000 h 6858000"/>
              <a:gd name="connsiteX62" fmla="*/ 3974699 w 7516678"/>
              <a:gd name="connsiteY62" fmla="*/ 6858000 h 6858000"/>
              <a:gd name="connsiteX63" fmla="*/ 4129405 w 7516678"/>
              <a:gd name="connsiteY63" fmla="*/ 6858000 h 6858000"/>
              <a:gd name="connsiteX64" fmla="*/ 4134805 w 7516678"/>
              <a:gd name="connsiteY64" fmla="*/ 6858000 h 6858000"/>
              <a:gd name="connsiteX65" fmla="*/ 4294664 w 7516678"/>
              <a:gd name="connsiteY65" fmla="*/ 6858000 h 6858000"/>
              <a:gd name="connsiteX66" fmla="*/ 4468951 w 7516678"/>
              <a:gd name="connsiteY66" fmla="*/ 6858000 h 6858000"/>
              <a:gd name="connsiteX67" fmla="*/ 4514810 w 7516678"/>
              <a:gd name="connsiteY67" fmla="*/ 6858000 h 6858000"/>
              <a:gd name="connsiteX68" fmla="*/ 4650743 w 7516678"/>
              <a:gd name="connsiteY68" fmla="*/ 6858000 h 6858000"/>
              <a:gd name="connsiteX69" fmla="*/ 4906556 w 7516678"/>
              <a:gd name="connsiteY69" fmla="*/ 6858000 h 6858000"/>
              <a:gd name="connsiteX70" fmla="*/ 5030748 w 7516678"/>
              <a:gd name="connsiteY70" fmla="*/ 6858000 h 6858000"/>
              <a:gd name="connsiteX71" fmla="*/ 5297855 w 7516678"/>
              <a:gd name="connsiteY71" fmla="*/ 6858000 h 6858000"/>
              <a:gd name="connsiteX72" fmla="*/ 5422494 w 7516678"/>
              <a:gd name="connsiteY72" fmla="*/ 6858000 h 6858000"/>
              <a:gd name="connsiteX73" fmla="*/ 5676520 w 7516678"/>
              <a:gd name="connsiteY73" fmla="*/ 6858000 h 6858000"/>
              <a:gd name="connsiteX74" fmla="*/ 5813793 w 7516678"/>
              <a:gd name="connsiteY74" fmla="*/ 6858000 h 6858000"/>
              <a:gd name="connsiteX75" fmla="*/ 5857306 w 7516678"/>
              <a:gd name="connsiteY75" fmla="*/ 6858000 h 6858000"/>
              <a:gd name="connsiteX76" fmla="*/ 6030364 w 7516678"/>
              <a:gd name="connsiteY76" fmla="*/ 6858000 h 6858000"/>
              <a:gd name="connsiteX77" fmla="*/ 6192458 w 7516678"/>
              <a:gd name="connsiteY77" fmla="*/ 6858000 h 6858000"/>
              <a:gd name="connsiteX78" fmla="*/ 6194170 w 7516678"/>
              <a:gd name="connsiteY78" fmla="*/ 6858000 h 6858000"/>
              <a:gd name="connsiteX79" fmla="*/ 6347201 w 7516678"/>
              <a:gd name="connsiteY79" fmla="*/ 6858000 h 6858000"/>
              <a:gd name="connsiteX80" fmla="*/ 6373244 w 7516678"/>
              <a:gd name="connsiteY80" fmla="*/ 6858000 h 6858000"/>
              <a:gd name="connsiteX81" fmla="*/ 6487934 w 7516678"/>
              <a:gd name="connsiteY81" fmla="*/ 6858000 h 6858000"/>
              <a:gd name="connsiteX82" fmla="*/ 6546302 w 7516678"/>
              <a:gd name="connsiteY82" fmla="*/ 6858000 h 6858000"/>
              <a:gd name="connsiteX83" fmla="*/ 6614844 w 7516678"/>
              <a:gd name="connsiteY83" fmla="*/ 6858000 h 6858000"/>
              <a:gd name="connsiteX84" fmla="*/ 6710108 w 7516678"/>
              <a:gd name="connsiteY84" fmla="*/ 6858000 h 6858000"/>
              <a:gd name="connsiteX85" fmla="*/ 6726410 w 7516678"/>
              <a:gd name="connsiteY85" fmla="*/ 6858000 h 6858000"/>
              <a:gd name="connsiteX86" fmla="*/ 6821106 w 7516678"/>
              <a:gd name="connsiteY86" fmla="*/ 6858000 h 6858000"/>
              <a:gd name="connsiteX87" fmla="*/ 6863139 w 7516678"/>
              <a:gd name="connsiteY87" fmla="*/ 6858000 h 6858000"/>
              <a:gd name="connsiteX88" fmla="*/ 6897411 w 7516678"/>
              <a:gd name="connsiteY88" fmla="*/ 6858000 h 6858000"/>
              <a:gd name="connsiteX89" fmla="*/ 7000740 w 7516678"/>
              <a:gd name="connsiteY89" fmla="*/ 6858000 h 6858000"/>
              <a:gd name="connsiteX90" fmla="*/ 7003872 w 7516678"/>
              <a:gd name="connsiteY90" fmla="*/ 6858000 h 6858000"/>
              <a:gd name="connsiteX91" fmla="*/ 7516678 w 7516678"/>
              <a:gd name="connsiteY91" fmla="*/ 6858000 h 6858000"/>
              <a:gd name="connsiteX92" fmla="*/ 7516678 w 7516678"/>
              <a:gd name="connsiteY9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16678" h="6858000">
                <a:moveTo>
                  <a:pt x="7516678" y="0"/>
                </a:moveTo>
                <a:cubicBezTo>
                  <a:pt x="7516678" y="0"/>
                  <a:pt x="7516678" y="0"/>
                  <a:pt x="7082344" y="0"/>
                </a:cubicBezTo>
                <a:lnTo>
                  <a:pt x="7000740" y="0"/>
                </a:lnTo>
                <a:cubicBezTo>
                  <a:pt x="7000740" y="0"/>
                  <a:pt x="7000740" y="0"/>
                  <a:pt x="6992504" y="0"/>
                </a:cubicBezTo>
                <a:lnTo>
                  <a:pt x="6989557" y="0"/>
                </a:lnTo>
                <a:lnTo>
                  <a:pt x="6972943" y="0"/>
                </a:lnTo>
                <a:cubicBezTo>
                  <a:pt x="6963677" y="0"/>
                  <a:pt x="6951323" y="0"/>
                  <a:pt x="6934850" y="0"/>
                </a:cubicBezTo>
                <a:lnTo>
                  <a:pt x="6884416" y="0"/>
                </a:lnTo>
                <a:lnTo>
                  <a:pt x="6872048" y="0"/>
                </a:lnTo>
                <a:cubicBezTo>
                  <a:pt x="6846310" y="0"/>
                  <a:pt x="6815424" y="0"/>
                  <a:pt x="6778361" y="0"/>
                </a:cubicBezTo>
                <a:lnTo>
                  <a:pt x="6766148" y="0"/>
                </a:lnTo>
                <a:lnTo>
                  <a:pt x="6718005" y="0"/>
                </a:lnTo>
                <a:cubicBezTo>
                  <a:pt x="6696256" y="0"/>
                  <a:pt x="6672834" y="0"/>
                  <a:pt x="6647610" y="0"/>
                </a:cubicBezTo>
                <a:lnTo>
                  <a:pt x="6633982" y="0"/>
                </a:lnTo>
                <a:lnTo>
                  <a:pt x="6566406" y="0"/>
                </a:lnTo>
                <a:lnTo>
                  <a:pt x="6487145" y="0"/>
                </a:lnTo>
                <a:lnTo>
                  <a:pt x="6473619" y="0"/>
                </a:lnTo>
                <a:cubicBezTo>
                  <a:pt x="6440674" y="0"/>
                  <a:pt x="6405670" y="0"/>
                  <a:pt x="6368478" y="0"/>
                </a:cubicBezTo>
                <a:lnTo>
                  <a:pt x="6324865" y="0"/>
                </a:lnTo>
                <a:lnTo>
                  <a:pt x="6250210" y="0"/>
                </a:lnTo>
                <a:lnTo>
                  <a:pt x="6146369" y="0"/>
                </a:lnTo>
                <a:lnTo>
                  <a:pt x="6118044" y="0"/>
                </a:lnTo>
                <a:cubicBezTo>
                  <a:pt x="6071586" y="0"/>
                  <a:pt x="6022683" y="0"/>
                  <a:pt x="5971207" y="0"/>
                </a:cubicBezTo>
                <a:lnTo>
                  <a:pt x="5950887" y="0"/>
                </a:lnTo>
                <a:lnTo>
                  <a:pt x="5808927" y="0"/>
                </a:lnTo>
                <a:lnTo>
                  <a:pt x="5737644" y="0"/>
                </a:lnTo>
                <a:lnTo>
                  <a:pt x="5630431" y="0"/>
                </a:lnTo>
                <a:lnTo>
                  <a:pt x="5505871" y="0"/>
                </a:lnTo>
                <a:lnTo>
                  <a:pt x="5434949" y="0"/>
                </a:lnTo>
                <a:lnTo>
                  <a:pt x="5254793" y="0"/>
                </a:lnTo>
                <a:lnTo>
                  <a:pt x="5221706" y="0"/>
                </a:lnTo>
                <a:cubicBezTo>
                  <a:pt x="5147580" y="0"/>
                  <a:pt x="5070365" y="0"/>
                  <a:pt x="4989933" y="0"/>
                </a:cubicBezTo>
                <a:lnTo>
                  <a:pt x="4983640" y="0"/>
                </a:lnTo>
                <a:lnTo>
                  <a:pt x="4738855" y="0"/>
                </a:lnTo>
                <a:lnTo>
                  <a:pt x="4691639" y="0"/>
                </a:lnTo>
                <a:lnTo>
                  <a:pt x="4467702" y="0"/>
                </a:lnTo>
                <a:lnTo>
                  <a:pt x="4378017" y="0"/>
                </a:lnTo>
                <a:lnTo>
                  <a:pt x="4175701" y="0"/>
                </a:lnTo>
                <a:lnTo>
                  <a:pt x="4042003" y="0"/>
                </a:lnTo>
                <a:lnTo>
                  <a:pt x="3862079" y="0"/>
                </a:lnTo>
                <a:lnTo>
                  <a:pt x="3682825" y="0"/>
                </a:lnTo>
                <a:lnTo>
                  <a:pt x="3526065" y="0"/>
                </a:lnTo>
                <a:lnTo>
                  <a:pt x="3299710" y="0"/>
                </a:lnTo>
                <a:lnTo>
                  <a:pt x="3166887" y="0"/>
                </a:lnTo>
                <a:cubicBezTo>
                  <a:pt x="3043214" y="0"/>
                  <a:pt x="2915552" y="0"/>
                  <a:pt x="2783772" y="0"/>
                </a:cubicBezTo>
                <a:cubicBezTo>
                  <a:pt x="2783772" y="0"/>
                  <a:pt x="2783772" y="0"/>
                  <a:pt x="457607" y="2324100"/>
                </a:cubicBezTo>
                <a:cubicBezTo>
                  <a:pt x="-152535" y="2933700"/>
                  <a:pt x="-152535" y="3924300"/>
                  <a:pt x="457607" y="4533900"/>
                </a:cubicBezTo>
                <a:cubicBezTo>
                  <a:pt x="457607" y="4533900"/>
                  <a:pt x="457607" y="4533900"/>
                  <a:pt x="2783772" y="6858000"/>
                </a:cubicBezTo>
                <a:cubicBezTo>
                  <a:pt x="2790922" y="6858000"/>
                  <a:pt x="2943643" y="6858000"/>
                  <a:pt x="3187096" y="6858000"/>
                </a:cubicBezTo>
                <a:lnTo>
                  <a:pt x="3299710" y="6858000"/>
                </a:lnTo>
                <a:lnTo>
                  <a:pt x="3315162" y="6858000"/>
                </a:lnTo>
                <a:lnTo>
                  <a:pt x="3316129" y="6858000"/>
                </a:lnTo>
                <a:lnTo>
                  <a:pt x="3353352" y="6858000"/>
                </a:lnTo>
                <a:lnTo>
                  <a:pt x="3412758" y="6858000"/>
                </a:lnTo>
                <a:lnTo>
                  <a:pt x="3458761" y="6858000"/>
                </a:lnTo>
                <a:lnTo>
                  <a:pt x="3491856" y="6858000"/>
                </a:lnTo>
                <a:lnTo>
                  <a:pt x="3589122" y="6858000"/>
                </a:lnTo>
                <a:lnTo>
                  <a:pt x="3613467" y="6858000"/>
                </a:lnTo>
                <a:lnTo>
                  <a:pt x="3703034" y="6858000"/>
                </a:lnTo>
                <a:lnTo>
                  <a:pt x="3778726" y="6858000"/>
                </a:lnTo>
                <a:lnTo>
                  <a:pt x="3832067" y="6858000"/>
                </a:lnTo>
                <a:lnTo>
                  <a:pt x="3953013" y="6858000"/>
                </a:lnTo>
                <a:lnTo>
                  <a:pt x="3974699" y="6858000"/>
                </a:lnTo>
                <a:lnTo>
                  <a:pt x="4129405" y="6858000"/>
                </a:lnTo>
                <a:lnTo>
                  <a:pt x="4134805" y="6858000"/>
                </a:lnTo>
                <a:lnTo>
                  <a:pt x="4294664" y="6858000"/>
                </a:lnTo>
                <a:lnTo>
                  <a:pt x="4468951" y="6858000"/>
                </a:lnTo>
                <a:lnTo>
                  <a:pt x="4514810" y="6858000"/>
                </a:lnTo>
                <a:lnTo>
                  <a:pt x="4650743" y="6858000"/>
                </a:lnTo>
                <a:lnTo>
                  <a:pt x="4906556" y="6858000"/>
                </a:lnTo>
                <a:lnTo>
                  <a:pt x="5030748" y="6858000"/>
                </a:lnTo>
                <a:lnTo>
                  <a:pt x="5297855" y="6858000"/>
                </a:lnTo>
                <a:lnTo>
                  <a:pt x="5422494" y="6858000"/>
                </a:lnTo>
                <a:lnTo>
                  <a:pt x="5676520" y="6858000"/>
                </a:lnTo>
                <a:lnTo>
                  <a:pt x="5813793" y="6858000"/>
                </a:lnTo>
                <a:lnTo>
                  <a:pt x="5857306" y="6858000"/>
                </a:lnTo>
                <a:cubicBezTo>
                  <a:pt x="5916365" y="6858000"/>
                  <a:pt x="5974136" y="6858000"/>
                  <a:pt x="6030364" y="6858000"/>
                </a:cubicBezTo>
                <a:lnTo>
                  <a:pt x="6192458" y="6858000"/>
                </a:lnTo>
                <a:lnTo>
                  <a:pt x="6194170" y="6858000"/>
                </a:lnTo>
                <a:cubicBezTo>
                  <a:pt x="6247061" y="6858000"/>
                  <a:pt x="6298156" y="6858000"/>
                  <a:pt x="6347201" y="6858000"/>
                </a:cubicBezTo>
                <a:lnTo>
                  <a:pt x="6373244" y="6858000"/>
                </a:lnTo>
                <a:lnTo>
                  <a:pt x="6487934" y="6858000"/>
                </a:lnTo>
                <a:lnTo>
                  <a:pt x="6546302" y="6858000"/>
                </a:lnTo>
                <a:lnTo>
                  <a:pt x="6614844" y="6858000"/>
                </a:lnTo>
                <a:lnTo>
                  <a:pt x="6710108" y="6858000"/>
                </a:lnTo>
                <a:lnTo>
                  <a:pt x="6726410" y="6858000"/>
                </a:lnTo>
                <a:cubicBezTo>
                  <a:pt x="6760871" y="6858000"/>
                  <a:pt x="6792521" y="6858000"/>
                  <a:pt x="6821106" y="6858000"/>
                </a:cubicBezTo>
                <a:lnTo>
                  <a:pt x="6863139" y="6858000"/>
                </a:lnTo>
                <a:lnTo>
                  <a:pt x="6897411" y="6858000"/>
                </a:lnTo>
                <a:cubicBezTo>
                  <a:pt x="6964012" y="6858000"/>
                  <a:pt x="7000740" y="6858000"/>
                  <a:pt x="7000740" y="6858000"/>
                </a:cubicBezTo>
                <a:lnTo>
                  <a:pt x="7003872" y="6858000"/>
                </a:lnTo>
                <a:cubicBezTo>
                  <a:pt x="7316714" y="6858000"/>
                  <a:pt x="7516678" y="6858000"/>
                  <a:pt x="7516678" y="6858000"/>
                </a:cubicBezTo>
                <a:cubicBezTo>
                  <a:pt x="7516678" y="6858000"/>
                  <a:pt x="7516678" y="6858000"/>
                  <a:pt x="7516678"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2" name="Title 1">
            <a:extLst>
              <a:ext uri="{FF2B5EF4-FFF2-40B4-BE49-F238E27FC236}">
                <a16:creationId xmlns:a16="http://schemas.microsoft.com/office/drawing/2014/main" id="{D3A347E4-2A4F-404B-9C3F-48EE0A948442}"/>
              </a:ext>
            </a:extLst>
          </p:cNvPr>
          <p:cNvSpPr>
            <a:spLocks noGrp="1"/>
          </p:cNvSpPr>
          <p:nvPr>
            <p:ph type="title"/>
          </p:nvPr>
        </p:nvSpPr>
        <p:spPr>
          <a:xfrm>
            <a:off x="874713" y="2817000"/>
            <a:ext cx="5752201" cy="1224000"/>
          </a:xfrm>
        </p:spPr>
        <p:txBody>
          <a:bodyPr/>
          <a:lstStyle>
            <a:lvl1pPr>
              <a:defRPr sz="5400">
                <a:solidFill>
                  <a:schemeClr val="bg1"/>
                </a:solidFill>
              </a:defRPr>
            </a:lvl1pPr>
          </a:lstStyle>
          <a:p>
            <a:r>
              <a:rPr lang="en-US" dirty="0"/>
              <a:t>Click to edit Master title style</a:t>
            </a:r>
            <a:endParaRPr lang="en-ZA" dirty="0"/>
          </a:p>
        </p:txBody>
      </p:sp>
      <p:grpSp>
        <p:nvGrpSpPr>
          <p:cNvPr id="14" name="Group 13">
            <a:extLst>
              <a:ext uri="{FF2B5EF4-FFF2-40B4-BE49-F238E27FC236}">
                <a16:creationId xmlns:a16="http://schemas.microsoft.com/office/drawing/2014/main" id="{87CC3779-BF6E-40C9-82C2-908D9587BBAC}"/>
              </a:ext>
            </a:extLst>
          </p:cNvPr>
          <p:cNvGrpSpPr>
            <a:grpSpLocks noChangeAspect="1"/>
          </p:cNvGrpSpPr>
          <p:nvPr userDrawn="1"/>
        </p:nvGrpSpPr>
        <p:grpSpPr>
          <a:xfrm>
            <a:off x="9963273" y="5781425"/>
            <a:ext cx="1728140" cy="468000"/>
            <a:chOff x="519113" y="4246563"/>
            <a:chExt cx="7532688" cy="2039938"/>
          </a:xfrm>
        </p:grpSpPr>
        <p:sp>
          <p:nvSpPr>
            <p:cNvPr id="15" name="Freeform 13">
              <a:extLst>
                <a:ext uri="{FF2B5EF4-FFF2-40B4-BE49-F238E27FC236}">
                  <a16:creationId xmlns:a16="http://schemas.microsoft.com/office/drawing/2014/main" id="{1B94C91C-CB67-4BC6-A89A-473C982ACC4E}"/>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6" name="Freeform 14">
              <a:extLst>
                <a:ext uri="{FF2B5EF4-FFF2-40B4-BE49-F238E27FC236}">
                  <a16:creationId xmlns:a16="http://schemas.microsoft.com/office/drawing/2014/main" id="{39DE3FD9-4619-47F2-B11C-61B7DDCD3126}"/>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15">
              <a:extLst>
                <a:ext uri="{FF2B5EF4-FFF2-40B4-BE49-F238E27FC236}">
                  <a16:creationId xmlns:a16="http://schemas.microsoft.com/office/drawing/2014/main" id="{E9BC8057-7F44-4426-BE77-8D26610F504C}"/>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8" name="Freeform 16">
              <a:extLst>
                <a:ext uri="{FF2B5EF4-FFF2-40B4-BE49-F238E27FC236}">
                  <a16:creationId xmlns:a16="http://schemas.microsoft.com/office/drawing/2014/main" id="{0CD23211-9955-4DB7-9F70-7F852BEE7270}"/>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9" name="Oval 17">
              <a:extLst>
                <a:ext uri="{FF2B5EF4-FFF2-40B4-BE49-F238E27FC236}">
                  <a16:creationId xmlns:a16="http://schemas.microsoft.com/office/drawing/2014/main" id="{46455A38-BCCF-4E3F-B6FB-C6AFBEDCC12D}"/>
                </a:ext>
              </a:extLst>
            </p:cNvPr>
            <p:cNvSpPr>
              <a:spLocks noChangeArrowheads="1"/>
            </p:cNvSpPr>
            <p:nvPr userDrawn="1"/>
          </p:nvSpPr>
          <p:spPr bwMode="auto">
            <a:xfrm>
              <a:off x="519113" y="4335463"/>
              <a:ext cx="347663" cy="347663"/>
            </a:xfrm>
            <a:prstGeom prst="ellipse">
              <a:avLst/>
            </a:prstGeom>
            <a:solidFill>
              <a:srgbClr val="FFCD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val="130447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A1CAA5BF-7BF4-4FD6-BFED-1C162FD382E2}"/>
              </a:ext>
            </a:extLst>
          </p:cNvPr>
          <p:cNvSpPr>
            <a:spLocks/>
          </p:cNvSpPr>
          <p:nvPr userDrawn="1"/>
        </p:nvSpPr>
        <p:spPr bwMode="auto">
          <a:xfrm flipH="1">
            <a:off x="-1" y="0"/>
            <a:ext cx="7516678" cy="6858000"/>
          </a:xfrm>
          <a:custGeom>
            <a:avLst/>
            <a:gdLst>
              <a:gd name="connsiteX0" fmla="*/ 7516678 w 7516678"/>
              <a:gd name="connsiteY0" fmla="*/ 0 h 6858000"/>
              <a:gd name="connsiteX1" fmla="*/ 7082344 w 7516678"/>
              <a:gd name="connsiteY1" fmla="*/ 0 h 6858000"/>
              <a:gd name="connsiteX2" fmla="*/ 7000740 w 7516678"/>
              <a:gd name="connsiteY2" fmla="*/ 0 h 6858000"/>
              <a:gd name="connsiteX3" fmla="*/ 6992504 w 7516678"/>
              <a:gd name="connsiteY3" fmla="*/ 0 h 6858000"/>
              <a:gd name="connsiteX4" fmla="*/ 6989557 w 7516678"/>
              <a:gd name="connsiteY4" fmla="*/ 0 h 6858000"/>
              <a:gd name="connsiteX5" fmla="*/ 6972943 w 7516678"/>
              <a:gd name="connsiteY5" fmla="*/ 0 h 6858000"/>
              <a:gd name="connsiteX6" fmla="*/ 6934850 w 7516678"/>
              <a:gd name="connsiteY6" fmla="*/ 0 h 6858000"/>
              <a:gd name="connsiteX7" fmla="*/ 6884416 w 7516678"/>
              <a:gd name="connsiteY7" fmla="*/ 0 h 6858000"/>
              <a:gd name="connsiteX8" fmla="*/ 6872048 w 7516678"/>
              <a:gd name="connsiteY8" fmla="*/ 0 h 6858000"/>
              <a:gd name="connsiteX9" fmla="*/ 6778361 w 7516678"/>
              <a:gd name="connsiteY9" fmla="*/ 0 h 6858000"/>
              <a:gd name="connsiteX10" fmla="*/ 6766148 w 7516678"/>
              <a:gd name="connsiteY10" fmla="*/ 0 h 6858000"/>
              <a:gd name="connsiteX11" fmla="*/ 6718005 w 7516678"/>
              <a:gd name="connsiteY11" fmla="*/ 0 h 6858000"/>
              <a:gd name="connsiteX12" fmla="*/ 6647610 w 7516678"/>
              <a:gd name="connsiteY12" fmla="*/ 0 h 6858000"/>
              <a:gd name="connsiteX13" fmla="*/ 6633982 w 7516678"/>
              <a:gd name="connsiteY13" fmla="*/ 0 h 6858000"/>
              <a:gd name="connsiteX14" fmla="*/ 6566406 w 7516678"/>
              <a:gd name="connsiteY14" fmla="*/ 0 h 6858000"/>
              <a:gd name="connsiteX15" fmla="*/ 6487145 w 7516678"/>
              <a:gd name="connsiteY15" fmla="*/ 0 h 6858000"/>
              <a:gd name="connsiteX16" fmla="*/ 6473619 w 7516678"/>
              <a:gd name="connsiteY16" fmla="*/ 0 h 6858000"/>
              <a:gd name="connsiteX17" fmla="*/ 6368478 w 7516678"/>
              <a:gd name="connsiteY17" fmla="*/ 0 h 6858000"/>
              <a:gd name="connsiteX18" fmla="*/ 6324865 w 7516678"/>
              <a:gd name="connsiteY18" fmla="*/ 0 h 6858000"/>
              <a:gd name="connsiteX19" fmla="*/ 6250210 w 7516678"/>
              <a:gd name="connsiteY19" fmla="*/ 0 h 6858000"/>
              <a:gd name="connsiteX20" fmla="*/ 6146369 w 7516678"/>
              <a:gd name="connsiteY20" fmla="*/ 0 h 6858000"/>
              <a:gd name="connsiteX21" fmla="*/ 6118044 w 7516678"/>
              <a:gd name="connsiteY21" fmla="*/ 0 h 6858000"/>
              <a:gd name="connsiteX22" fmla="*/ 5971207 w 7516678"/>
              <a:gd name="connsiteY22" fmla="*/ 0 h 6858000"/>
              <a:gd name="connsiteX23" fmla="*/ 5950887 w 7516678"/>
              <a:gd name="connsiteY23" fmla="*/ 0 h 6858000"/>
              <a:gd name="connsiteX24" fmla="*/ 5808927 w 7516678"/>
              <a:gd name="connsiteY24" fmla="*/ 0 h 6858000"/>
              <a:gd name="connsiteX25" fmla="*/ 5737644 w 7516678"/>
              <a:gd name="connsiteY25" fmla="*/ 0 h 6858000"/>
              <a:gd name="connsiteX26" fmla="*/ 5630431 w 7516678"/>
              <a:gd name="connsiteY26" fmla="*/ 0 h 6858000"/>
              <a:gd name="connsiteX27" fmla="*/ 5505871 w 7516678"/>
              <a:gd name="connsiteY27" fmla="*/ 0 h 6858000"/>
              <a:gd name="connsiteX28" fmla="*/ 5434949 w 7516678"/>
              <a:gd name="connsiteY28" fmla="*/ 0 h 6858000"/>
              <a:gd name="connsiteX29" fmla="*/ 5254793 w 7516678"/>
              <a:gd name="connsiteY29" fmla="*/ 0 h 6858000"/>
              <a:gd name="connsiteX30" fmla="*/ 5221706 w 7516678"/>
              <a:gd name="connsiteY30" fmla="*/ 0 h 6858000"/>
              <a:gd name="connsiteX31" fmla="*/ 4989933 w 7516678"/>
              <a:gd name="connsiteY31" fmla="*/ 0 h 6858000"/>
              <a:gd name="connsiteX32" fmla="*/ 4983640 w 7516678"/>
              <a:gd name="connsiteY32" fmla="*/ 0 h 6858000"/>
              <a:gd name="connsiteX33" fmla="*/ 4738855 w 7516678"/>
              <a:gd name="connsiteY33" fmla="*/ 0 h 6858000"/>
              <a:gd name="connsiteX34" fmla="*/ 4691639 w 7516678"/>
              <a:gd name="connsiteY34" fmla="*/ 0 h 6858000"/>
              <a:gd name="connsiteX35" fmla="*/ 4467702 w 7516678"/>
              <a:gd name="connsiteY35" fmla="*/ 0 h 6858000"/>
              <a:gd name="connsiteX36" fmla="*/ 4378017 w 7516678"/>
              <a:gd name="connsiteY36" fmla="*/ 0 h 6858000"/>
              <a:gd name="connsiteX37" fmla="*/ 4175701 w 7516678"/>
              <a:gd name="connsiteY37" fmla="*/ 0 h 6858000"/>
              <a:gd name="connsiteX38" fmla="*/ 4042003 w 7516678"/>
              <a:gd name="connsiteY38" fmla="*/ 0 h 6858000"/>
              <a:gd name="connsiteX39" fmla="*/ 3862079 w 7516678"/>
              <a:gd name="connsiteY39" fmla="*/ 0 h 6858000"/>
              <a:gd name="connsiteX40" fmla="*/ 3682825 w 7516678"/>
              <a:gd name="connsiteY40" fmla="*/ 0 h 6858000"/>
              <a:gd name="connsiteX41" fmla="*/ 3526065 w 7516678"/>
              <a:gd name="connsiteY41" fmla="*/ 0 h 6858000"/>
              <a:gd name="connsiteX42" fmla="*/ 3299710 w 7516678"/>
              <a:gd name="connsiteY42" fmla="*/ 0 h 6858000"/>
              <a:gd name="connsiteX43" fmla="*/ 3166887 w 7516678"/>
              <a:gd name="connsiteY43" fmla="*/ 0 h 6858000"/>
              <a:gd name="connsiteX44" fmla="*/ 2783772 w 7516678"/>
              <a:gd name="connsiteY44" fmla="*/ 0 h 6858000"/>
              <a:gd name="connsiteX45" fmla="*/ 457607 w 7516678"/>
              <a:gd name="connsiteY45" fmla="*/ 2324100 h 6858000"/>
              <a:gd name="connsiteX46" fmla="*/ 457607 w 7516678"/>
              <a:gd name="connsiteY46" fmla="*/ 4533900 h 6858000"/>
              <a:gd name="connsiteX47" fmla="*/ 2783772 w 7516678"/>
              <a:gd name="connsiteY47" fmla="*/ 6858000 h 6858000"/>
              <a:gd name="connsiteX48" fmla="*/ 3187096 w 7516678"/>
              <a:gd name="connsiteY48" fmla="*/ 6858000 h 6858000"/>
              <a:gd name="connsiteX49" fmla="*/ 3299710 w 7516678"/>
              <a:gd name="connsiteY49" fmla="*/ 6858000 h 6858000"/>
              <a:gd name="connsiteX50" fmla="*/ 3315162 w 7516678"/>
              <a:gd name="connsiteY50" fmla="*/ 6858000 h 6858000"/>
              <a:gd name="connsiteX51" fmla="*/ 3316129 w 7516678"/>
              <a:gd name="connsiteY51" fmla="*/ 6858000 h 6858000"/>
              <a:gd name="connsiteX52" fmla="*/ 3353352 w 7516678"/>
              <a:gd name="connsiteY52" fmla="*/ 6858000 h 6858000"/>
              <a:gd name="connsiteX53" fmla="*/ 3412758 w 7516678"/>
              <a:gd name="connsiteY53" fmla="*/ 6858000 h 6858000"/>
              <a:gd name="connsiteX54" fmla="*/ 3458761 w 7516678"/>
              <a:gd name="connsiteY54" fmla="*/ 6858000 h 6858000"/>
              <a:gd name="connsiteX55" fmla="*/ 3491856 w 7516678"/>
              <a:gd name="connsiteY55" fmla="*/ 6858000 h 6858000"/>
              <a:gd name="connsiteX56" fmla="*/ 3589122 w 7516678"/>
              <a:gd name="connsiteY56" fmla="*/ 6858000 h 6858000"/>
              <a:gd name="connsiteX57" fmla="*/ 3613467 w 7516678"/>
              <a:gd name="connsiteY57" fmla="*/ 6858000 h 6858000"/>
              <a:gd name="connsiteX58" fmla="*/ 3703034 w 7516678"/>
              <a:gd name="connsiteY58" fmla="*/ 6858000 h 6858000"/>
              <a:gd name="connsiteX59" fmla="*/ 3778726 w 7516678"/>
              <a:gd name="connsiteY59" fmla="*/ 6858000 h 6858000"/>
              <a:gd name="connsiteX60" fmla="*/ 3832067 w 7516678"/>
              <a:gd name="connsiteY60" fmla="*/ 6858000 h 6858000"/>
              <a:gd name="connsiteX61" fmla="*/ 3953013 w 7516678"/>
              <a:gd name="connsiteY61" fmla="*/ 6858000 h 6858000"/>
              <a:gd name="connsiteX62" fmla="*/ 3974699 w 7516678"/>
              <a:gd name="connsiteY62" fmla="*/ 6858000 h 6858000"/>
              <a:gd name="connsiteX63" fmla="*/ 4129405 w 7516678"/>
              <a:gd name="connsiteY63" fmla="*/ 6858000 h 6858000"/>
              <a:gd name="connsiteX64" fmla="*/ 4134805 w 7516678"/>
              <a:gd name="connsiteY64" fmla="*/ 6858000 h 6858000"/>
              <a:gd name="connsiteX65" fmla="*/ 4294664 w 7516678"/>
              <a:gd name="connsiteY65" fmla="*/ 6858000 h 6858000"/>
              <a:gd name="connsiteX66" fmla="*/ 4468951 w 7516678"/>
              <a:gd name="connsiteY66" fmla="*/ 6858000 h 6858000"/>
              <a:gd name="connsiteX67" fmla="*/ 4514810 w 7516678"/>
              <a:gd name="connsiteY67" fmla="*/ 6858000 h 6858000"/>
              <a:gd name="connsiteX68" fmla="*/ 4650743 w 7516678"/>
              <a:gd name="connsiteY68" fmla="*/ 6858000 h 6858000"/>
              <a:gd name="connsiteX69" fmla="*/ 4906556 w 7516678"/>
              <a:gd name="connsiteY69" fmla="*/ 6858000 h 6858000"/>
              <a:gd name="connsiteX70" fmla="*/ 5030748 w 7516678"/>
              <a:gd name="connsiteY70" fmla="*/ 6858000 h 6858000"/>
              <a:gd name="connsiteX71" fmla="*/ 5297855 w 7516678"/>
              <a:gd name="connsiteY71" fmla="*/ 6858000 h 6858000"/>
              <a:gd name="connsiteX72" fmla="*/ 5422494 w 7516678"/>
              <a:gd name="connsiteY72" fmla="*/ 6858000 h 6858000"/>
              <a:gd name="connsiteX73" fmla="*/ 5676520 w 7516678"/>
              <a:gd name="connsiteY73" fmla="*/ 6858000 h 6858000"/>
              <a:gd name="connsiteX74" fmla="*/ 5813793 w 7516678"/>
              <a:gd name="connsiteY74" fmla="*/ 6858000 h 6858000"/>
              <a:gd name="connsiteX75" fmla="*/ 5857306 w 7516678"/>
              <a:gd name="connsiteY75" fmla="*/ 6858000 h 6858000"/>
              <a:gd name="connsiteX76" fmla="*/ 6030364 w 7516678"/>
              <a:gd name="connsiteY76" fmla="*/ 6858000 h 6858000"/>
              <a:gd name="connsiteX77" fmla="*/ 6192458 w 7516678"/>
              <a:gd name="connsiteY77" fmla="*/ 6858000 h 6858000"/>
              <a:gd name="connsiteX78" fmla="*/ 6194170 w 7516678"/>
              <a:gd name="connsiteY78" fmla="*/ 6858000 h 6858000"/>
              <a:gd name="connsiteX79" fmla="*/ 6347201 w 7516678"/>
              <a:gd name="connsiteY79" fmla="*/ 6858000 h 6858000"/>
              <a:gd name="connsiteX80" fmla="*/ 6373244 w 7516678"/>
              <a:gd name="connsiteY80" fmla="*/ 6858000 h 6858000"/>
              <a:gd name="connsiteX81" fmla="*/ 6487934 w 7516678"/>
              <a:gd name="connsiteY81" fmla="*/ 6858000 h 6858000"/>
              <a:gd name="connsiteX82" fmla="*/ 6546302 w 7516678"/>
              <a:gd name="connsiteY82" fmla="*/ 6858000 h 6858000"/>
              <a:gd name="connsiteX83" fmla="*/ 6614844 w 7516678"/>
              <a:gd name="connsiteY83" fmla="*/ 6858000 h 6858000"/>
              <a:gd name="connsiteX84" fmla="*/ 6710108 w 7516678"/>
              <a:gd name="connsiteY84" fmla="*/ 6858000 h 6858000"/>
              <a:gd name="connsiteX85" fmla="*/ 6726410 w 7516678"/>
              <a:gd name="connsiteY85" fmla="*/ 6858000 h 6858000"/>
              <a:gd name="connsiteX86" fmla="*/ 6821106 w 7516678"/>
              <a:gd name="connsiteY86" fmla="*/ 6858000 h 6858000"/>
              <a:gd name="connsiteX87" fmla="*/ 6863139 w 7516678"/>
              <a:gd name="connsiteY87" fmla="*/ 6858000 h 6858000"/>
              <a:gd name="connsiteX88" fmla="*/ 6897411 w 7516678"/>
              <a:gd name="connsiteY88" fmla="*/ 6858000 h 6858000"/>
              <a:gd name="connsiteX89" fmla="*/ 7000740 w 7516678"/>
              <a:gd name="connsiteY89" fmla="*/ 6858000 h 6858000"/>
              <a:gd name="connsiteX90" fmla="*/ 7003872 w 7516678"/>
              <a:gd name="connsiteY90" fmla="*/ 6858000 h 6858000"/>
              <a:gd name="connsiteX91" fmla="*/ 7516678 w 7516678"/>
              <a:gd name="connsiteY91" fmla="*/ 6858000 h 6858000"/>
              <a:gd name="connsiteX92" fmla="*/ 7516678 w 7516678"/>
              <a:gd name="connsiteY9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16678" h="6858000">
                <a:moveTo>
                  <a:pt x="7516678" y="0"/>
                </a:moveTo>
                <a:cubicBezTo>
                  <a:pt x="7516678" y="0"/>
                  <a:pt x="7516678" y="0"/>
                  <a:pt x="7082344" y="0"/>
                </a:cubicBezTo>
                <a:lnTo>
                  <a:pt x="7000740" y="0"/>
                </a:lnTo>
                <a:cubicBezTo>
                  <a:pt x="7000740" y="0"/>
                  <a:pt x="7000740" y="0"/>
                  <a:pt x="6992504" y="0"/>
                </a:cubicBezTo>
                <a:lnTo>
                  <a:pt x="6989557" y="0"/>
                </a:lnTo>
                <a:lnTo>
                  <a:pt x="6972943" y="0"/>
                </a:lnTo>
                <a:cubicBezTo>
                  <a:pt x="6963677" y="0"/>
                  <a:pt x="6951323" y="0"/>
                  <a:pt x="6934850" y="0"/>
                </a:cubicBezTo>
                <a:lnTo>
                  <a:pt x="6884416" y="0"/>
                </a:lnTo>
                <a:lnTo>
                  <a:pt x="6872048" y="0"/>
                </a:lnTo>
                <a:cubicBezTo>
                  <a:pt x="6846310" y="0"/>
                  <a:pt x="6815424" y="0"/>
                  <a:pt x="6778361" y="0"/>
                </a:cubicBezTo>
                <a:lnTo>
                  <a:pt x="6766148" y="0"/>
                </a:lnTo>
                <a:lnTo>
                  <a:pt x="6718005" y="0"/>
                </a:lnTo>
                <a:cubicBezTo>
                  <a:pt x="6696256" y="0"/>
                  <a:pt x="6672834" y="0"/>
                  <a:pt x="6647610" y="0"/>
                </a:cubicBezTo>
                <a:lnTo>
                  <a:pt x="6633982" y="0"/>
                </a:lnTo>
                <a:lnTo>
                  <a:pt x="6566406" y="0"/>
                </a:lnTo>
                <a:lnTo>
                  <a:pt x="6487145" y="0"/>
                </a:lnTo>
                <a:lnTo>
                  <a:pt x="6473619" y="0"/>
                </a:lnTo>
                <a:cubicBezTo>
                  <a:pt x="6440674" y="0"/>
                  <a:pt x="6405670" y="0"/>
                  <a:pt x="6368478" y="0"/>
                </a:cubicBezTo>
                <a:lnTo>
                  <a:pt x="6324865" y="0"/>
                </a:lnTo>
                <a:lnTo>
                  <a:pt x="6250210" y="0"/>
                </a:lnTo>
                <a:lnTo>
                  <a:pt x="6146369" y="0"/>
                </a:lnTo>
                <a:lnTo>
                  <a:pt x="6118044" y="0"/>
                </a:lnTo>
                <a:cubicBezTo>
                  <a:pt x="6071586" y="0"/>
                  <a:pt x="6022683" y="0"/>
                  <a:pt x="5971207" y="0"/>
                </a:cubicBezTo>
                <a:lnTo>
                  <a:pt x="5950887" y="0"/>
                </a:lnTo>
                <a:lnTo>
                  <a:pt x="5808927" y="0"/>
                </a:lnTo>
                <a:lnTo>
                  <a:pt x="5737644" y="0"/>
                </a:lnTo>
                <a:lnTo>
                  <a:pt x="5630431" y="0"/>
                </a:lnTo>
                <a:lnTo>
                  <a:pt x="5505871" y="0"/>
                </a:lnTo>
                <a:lnTo>
                  <a:pt x="5434949" y="0"/>
                </a:lnTo>
                <a:lnTo>
                  <a:pt x="5254793" y="0"/>
                </a:lnTo>
                <a:lnTo>
                  <a:pt x="5221706" y="0"/>
                </a:lnTo>
                <a:cubicBezTo>
                  <a:pt x="5147580" y="0"/>
                  <a:pt x="5070365" y="0"/>
                  <a:pt x="4989933" y="0"/>
                </a:cubicBezTo>
                <a:lnTo>
                  <a:pt x="4983640" y="0"/>
                </a:lnTo>
                <a:lnTo>
                  <a:pt x="4738855" y="0"/>
                </a:lnTo>
                <a:lnTo>
                  <a:pt x="4691639" y="0"/>
                </a:lnTo>
                <a:lnTo>
                  <a:pt x="4467702" y="0"/>
                </a:lnTo>
                <a:lnTo>
                  <a:pt x="4378017" y="0"/>
                </a:lnTo>
                <a:lnTo>
                  <a:pt x="4175701" y="0"/>
                </a:lnTo>
                <a:lnTo>
                  <a:pt x="4042003" y="0"/>
                </a:lnTo>
                <a:lnTo>
                  <a:pt x="3862079" y="0"/>
                </a:lnTo>
                <a:lnTo>
                  <a:pt x="3682825" y="0"/>
                </a:lnTo>
                <a:lnTo>
                  <a:pt x="3526065" y="0"/>
                </a:lnTo>
                <a:lnTo>
                  <a:pt x="3299710" y="0"/>
                </a:lnTo>
                <a:lnTo>
                  <a:pt x="3166887" y="0"/>
                </a:lnTo>
                <a:cubicBezTo>
                  <a:pt x="3043214" y="0"/>
                  <a:pt x="2915552" y="0"/>
                  <a:pt x="2783772" y="0"/>
                </a:cubicBezTo>
                <a:cubicBezTo>
                  <a:pt x="2783772" y="0"/>
                  <a:pt x="2783772" y="0"/>
                  <a:pt x="457607" y="2324100"/>
                </a:cubicBezTo>
                <a:cubicBezTo>
                  <a:pt x="-152535" y="2933700"/>
                  <a:pt x="-152535" y="3924300"/>
                  <a:pt x="457607" y="4533900"/>
                </a:cubicBezTo>
                <a:cubicBezTo>
                  <a:pt x="457607" y="4533900"/>
                  <a:pt x="457607" y="4533900"/>
                  <a:pt x="2783772" y="6858000"/>
                </a:cubicBezTo>
                <a:cubicBezTo>
                  <a:pt x="2790922" y="6858000"/>
                  <a:pt x="2943643" y="6858000"/>
                  <a:pt x="3187096" y="6858000"/>
                </a:cubicBezTo>
                <a:lnTo>
                  <a:pt x="3299710" y="6858000"/>
                </a:lnTo>
                <a:lnTo>
                  <a:pt x="3315162" y="6858000"/>
                </a:lnTo>
                <a:lnTo>
                  <a:pt x="3316129" y="6858000"/>
                </a:lnTo>
                <a:lnTo>
                  <a:pt x="3353352" y="6858000"/>
                </a:lnTo>
                <a:lnTo>
                  <a:pt x="3412758" y="6858000"/>
                </a:lnTo>
                <a:lnTo>
                  <a:pt x="3458761" y="6858000"/>
                </a:lnTo>
                <a:lnTo>
                  <a:pt x="3491856" y="6858000"/>
                </a:lnTo>
                <a:lnTo>
                  <a:pt x="3589122" y="6858000"/>
                </a:lnTo>
                <a:lnTo>
                  <a:pt x="3613467" y="6858000"/>
                </a:lnTo>
                <a:lnTo>
                  <a:pt x="3703034" y="6858000"/>
                </a:lnTo>
                <a:lnTo>
                  <a:pt x="3778726" y="6858000"/>
                </a:lnTo>
                <a:lnTo>
                  <a:pt x="3832067" y="6858000"/>
                </a:lnTo>
                <a:lnTo>
                  <a:pt x="3953013" y="6858000"/>
                </a:lnTo>
                <a:lnTo>
                  <a:pt x="3974699" y="6858000"/>
                </a:lnTo>
                <a:lnTo>
                  <a:pt x="4129405" y="6858000"/>
                </a:lnTo>
                <a:lnTo>
                  <a:pt x="4134805" y="6858000"/>
                </a:lnTo>
                <a:lnTo>
                  <a:pt x="4294664" y="6858000"/>
                </a:lnTo>
                <a:lnTo>
                  <a:pt x="4468951" y="6858000"/>
                </a:lnTo>
                <a:lnTo>
                  <a:pt x="4514810" y="6858000"/>
                </a:lnTo>
                <a:lnTo>
                  <a:pt x="4650743" y="6858000"/>
                </a:lnTo>
                <a:lnTo>
                  <a:pt x="4906556" y="6858000"/>
                </a:lnTo>
                <a:lnTo>
                  <a:pt x="5030748" y="6858000"/>
                </a:lnTo>
                <a:lnTo>
                  <a:pt x="5297855" y="6858000"/>
                </a:lnTo>
                <a:lnTo>
                  <a:pt x="5422494" y="6858000"/>
                </a:lnTo>
                <a:lnTo>
                  <a:pt x="5676520" y="6858000"/>
                </a:lnTo>
                <a:lnTo>
                  <a:pt x="5813793" y="6858000"/>
                </a:lnTo>
                <a:lnTo>
                  <a:pt x="5857306" y="6858000"/>
                </a:lnTo>
                <a:cubicBezTo>
                  <a:pt x="5916365" y="6858000"/>
                  <a:pt x="5974136" y="6858000"/>
                  <a:pt x="6030364" y="6858000"/>
                </a:cubicBezTo>
                <a:lnTo>
                  <a:pt x="6192458" y="6858000"/>
                </a:lnTo>
                <a:lnTo>
                  <a:pt x="6194170" y="6858000"/>
                </a:lnTo>
                <a:cubicBezTo>
                  <a:pt x="6247061" y="6858000"/>
                  <a:pt x="6298156" y="6858000"/>
                  <a:pt x="6347201" y="6858000"/>
                </a:cubicBezTo>
                <a:lnTo>
                  <a:pt x="6373244" y="6858000"/>
                </a:lnTo>
                <a:lnTo>
                  <a:pt x="6487934" y="6858000"/>
                </a:lnTo>
                <a:lnTo>
                  <a:pt x="6546302" y="6858000"/>
                </a:lnTo>
                <a:lnTo>
                  <a:pt x="6614844" y="6858000"/>
                </a:lnTo>
                <a:lnTo>
                  <a:pt x="6710108" y="6858000"/>
                </a:lnTo>
                <a:lnTo>
                  <a:pt x="6726410" y="6858000"/>
                </a:lnTo>
                <a:cubicBezTo>
                  <a:pt x="6760871" y="6858000"/>
                  <a:pt x="6792521" y="6858000"/>
                  <a:pt x="6821106" y="6858000"/>
                </a:cubicBezTo>
                <a:lnTo>
                  <a:pt x="6863139" y="6858000"/>
                </a:lnTo>
                <a:lnTo>
                  <a:pt x="6897411" y="6858000"/>
                </a:lnTo>
                <a:cubicBezTo>
                  <a:pt x="6964012" y="6858000"/>
                  <a:pt x="7000740" y="6858000"/>
                  <a:pt x="7000740" y="6858000"/>
                </a:cubicBezTo>
                <a:lnTo>
                  <a:pt x="7003872" y="6858000"/>
                </a:lnTo>
                <a:cubicBezTo>
                  <a:pt x="7316714" y="6858000"/>
                  <a:pt x="7516678" y="6858000"/>
                  <a:pt x="7516678" y="6858000"/>
                </a:cubicBezTo>
                <a:cubicBezTo>
                  <a:pt x="7516678" y="6858000"/>
                  <a:pt x="7516678" y="6858000"/>
                  <a:pt x="751667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2" name="Title 1">
            <a:extLst>
              <a:ext uri="{FF2B5EF4-FFF2-40B4-BE49-F238E27FC236}">
                <a16:creationId xmlns:a16="http://schemas.microsoft.com/office/drawing/2014/main" id="{D3A347E4-2A4F-404B-9C3F-48EE0A948442}"/>
              </a:ext>
            </a:extLst>
          </p:cNvPr>
          <p:cNvSpPr>
            <a:spLocks noGrp="1"/>
          </p:cNvSpPr>
          <p:nvPr>
            <p:ph type="title"/>
          </p:nvPr>
        </p:nvSpPr>
        <p:spPr>
          <a:xfrm>
            <a:off x="881408" y="2817000"/>
            <a:ext cx="5773650" cy="1224000"/>
          </a:xfrm>
        </p:spPr>
        <p:txBody>
          <a:bodyPr/>
          <a:lstStyle>
            <a:lvl1pPr>
              <a:defRPr sz="5400">
                <a:solidFill>
                  <a:schemeClr val="bg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08907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tx1"/>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A1CAA5BF-7BF4-4FD6-BFED-1C162FD382E2}"/>
              </a:ext>
            </a:extLst>
          </p:cNvPr>
          <p:cNvSpPr>
            <a:spLocks/>
          </p:cNvSpPr>
          <p:nvPr userDrawn="1"/>
        </p:nvSpPr>
        <p:spPr bwMode="auto">
          <a:xfrm flipH="1">
            <a:off x="-1" y="0"/>
            <a:ext cx="7516678" cy="6858000"/>
          </a:xfrm>
          <a:custGeom>
            <a:avLst/>
            <a:gdLst>
              <a:gd name="connsiteX0" fmla="*/ 7516678 w 7516678"/>
              <a:gd name="connsiteY0" fmla="*/ 0 h 6858000"/>
              <a:gd name="connsiteX1" fmla="*/ 7082344 w 7516678"/>
              <a:gd name="connsiteY1" fmla="*/ 0 h 6858000"/>
              <a:gd name="connsiteX2" fmla="*/ 7000740 w 7516678"/>
              <a:gd name="connsiteY2" fmla="*/ 0 h 6858000"/>
              <a:gd name="connsiteX3" fmla="*/ 6992504 w 7516678"/>
              <a:gd name="connsiteY3" fmla="*/ 0 h 6858000"/>
              <a:gd name="connsiteX4" fmla="*/ 6989557 w 7516678"/>
              <a:gd name="connsiteY4" fmla="*/ 0 h 6858000"/>
              <a:gd name="connsiteX5" fmla="*/ 6972943 w 7516678"/>
              <a:gd name="connsiteY5" fmla="*/ 0 h 6858000"/>
              <a:gd name="connsiteX6" fmla="*/ 6934850 w 7516678"/>
              <a:gd name="connsiteY6" fmla="*/ 0 h 6858000"/>
              <a:gd name="connsiteX7" fmla="*/ 6884416 w 7516678"/>
              <a:gd name="connsiteY7" fmla="*/ 0 h 6858000"/>
              <a:gd name="connsiteX8" fmla="*/ 6872048 w 7516678"/>
              <a:gd name="connsiteY8" fmla="*/ 0 h 6858000"/>
              <a:gd name="connsiteX9" fmla="*/ 6778361 w 7516678"/>
              <a:gd name="connsiteY9" fmla="*/ 0 h 6858000"/>
              <a:gd name="connsiteX10" fmla="*/ 6766148 w 7516678"/>
              <a:gd name="connsiteY10" fmla="*/ 0 h 6858000"/>
              <a:gd name="connsiteX11" fmla="*/ 6718005 w 7516678"/>
              <a:gd name="connsiteY11" fmla="*/ 0 h 6858000"/>
              <a:gd name="connsiteX12" fmla="*/ 6647610 w 7516678"/>
              <a:gd name="connsiteY12" fmla="*/ 0 h 6858000"/>
              <a:gd name="connsiteX13" fmla="*/ 6633982 w 7516678"/>
              <a:gd name="connsiteY13" fmla="*/ 0 h 6858000"/>
              <a:gd name="connsiteX14" fmla="*/ 6566406 w 7516678"/>
              <a:gd name="connsiteY14" fmla="*/ 0 h 6858000"/>
              <a:gd name="connsiteX15" fmla="*/ 6487145 w 7516678"/>
              <a:gd name="connsiteY15" fmla="*/ 0 h 6858000"/>
              <a:gd name="connsiteX16" fmla="*/ 6473619 w 7516678"/>
              <a:gd name="connsiteY16" fmla="*/ 0 h 6858000"/>
              <a:gd name="connsiteX17" fmla="*/ 6368478 w 7516678"/>
              <a:gd name="connsiteY17" fmla="*/ 0 h 6858000"/>
              <a:gd name="connsiteX18" fmla="*/ 6324865 w 7516678"/>
              <a:gd name="connsiteY18" fmla="*/ 0 h 6858000"/>
              <a:gd name="connsiteX19" fmla="*/ 6250210 w 7516678"/>
              <a:gd name="connsiteY19" fmla="*/ 0 h 6858000"/>
              <a:gd name="connsiteX20" fmla="*/ 6146369 w 7516678"/>
              <a:gd name="connsiteY20" fmla="*/ 0 h 6858000"/>
              <a:gd name="connsiteX21" fmla="*/ 6118044 w 7516678"/>
              <a:gd name="connsiteY21" fmla="*/ 0 h 6858000"/>
              <a:gd name="connsiteX22" fmla="*/ 5971207 w 7516678"/>
              <a:gd name="connsiteY22" fmla="*/ 0 h 6858000"/>
              <a:gd name="connsiteX23" fmla="*/ 5950887 w 7516678"/>
              <a:gd name="connsiteY23" fmla="*/ 0 h 6858000"/>
              <a:gd name="connsiteX24" fmla="*/ 5808927 w 7516678"/>
              <a:gd name="connsiteY24" fmla="*/ 0 h 6858000"/>
              <a:gd name="connsiteX25" fmla="*/ 5737644 w 7516678"/>
              <a:gd name="connsiteY25" fmla="*/ 0 h 6858000"/>
              <a:gd name="connsiteX26" fmla="*/ 5630431 w 7516678"/>
              <a:gd name="connsiteY26" fmla="*/ 0 h 6858000"/>
              <a:gd name="connsiteX27" fmla="*/ 5505871 w 7516678"/>
              <a:gd name="connsiteY27" fmla="*/ 0 h 6858000"/>
              <a:gd name="connsiteX28" fmla="*/ 5434949 w 7516678"/>
              <a:gd name="connsiteY28" fmla="*/ 0 h 6858000"/>
              <a:gd name="connsiteX29" fmla="*/ 5254793 w 7516678"/>
              <a:gd name="connsiteY29" fmla="*/ 0 h 6858000"/>
              <a:gd name="connsiteX30" fmla="*/ 5221706 w 7516678"/>
              <a:gd name="connsiteY30" fmla="*/ 0 h 6858000"/>
              <a:gd name="connsiteX31" fmla="*/ 4989933 w 7516678"/>
              <a:gd name="connsiteY31" fmla="*/ 0 h 6858000"/>
              <a:gd name="connsiteX32" fmla="*/ 4983640 w 7516678"/>
              <a:gd name="connsiteY32" fmla="*/ 0 h 6858000"/>
              <a:gd name="connsiteX33" fmla="*/ 4738855 w 7516678"/>
              <a:gd name="connsiteY33" fmla="*/ 0 h 6858000"/>
              <a:gd name="connsiteX34" fmla="*/ 4691639 w 7516678"/>
              <a:gd name="connsiteY34" fmla="*/ 0 h 6858000"/>
              <a:gd name="connsiteX35" fmla="*/ 4467702 w 7516678"/>
              <a:gd name="connsiteY35" fmla="*/ 0 h 6858000"/>
              <a:gd name="connsiteX36" fmla="*/ 4378017 w 7516678"/>
              <a:gd name="connsiteY36" fmla="*/ 0 h 6858000"/>
              <a:gd name="connsiteX37" fmla="*/ 4175701 w 7516678"/>
              <a:gd name="connsiteY37" fmla="*/ 0 h 6858000"/>
              <a:gd name="connsiteX38" fmla="*/ 4042003 w 7516678"/>
              <a:gd name="connsiteY38" fmla="*/ 0 h 6858000"/>
              <a:gd name="connsiteX39" fmla="*/ 3862079 w 7516678"/>
              <a:gd name="connsiteY39" fmla="*/ 0 h 6858000"/>
              <a:gd name="connsiteX40" fmla="*/ 3682825 w 7516678"/>
              <a:gd name="connsiteY40" fmla="*/ 0 h 6858000"/>
              <a:gd name="connsiteX41" fmla="*/ 3526065 w 7516678"/>
              <a:gd name="connsiteY41" fmla="*/ 0 h 6858000"/>
              <a:gd name="connsiteX42" fmla="*/ 3299710 w 7516678"/>
              <a:gd name="connsiteY42" fmla="*/ 0 h 6858000"/>
              <a:gd name="connsiteX43" fmla="*/ 3166887 w 7516678"/>
              <a:gd name="connsiteY43" fmla="*/ 0 h 6858000"/>
              <a:gd name="connsiteX44" fmla="*/ 2783772 w 7516678"/>
              <a:gd name="connsiteY44" fmla="*/ 0 h 6858000"/>
              <a:gd name="connsiteX45" fmla="*/ 457607 w 7516678"/>
              <a:gd name="connsiteY45" fmla="*/ 2324100 h 6858000"/>
              <a:gd name="connsiteX46" fmla="*/ 457607 w 7516678"/>
              <a:gd name="connsiteY46" fmla="*/ 4533900 h 6858000"/>
              <a:gd name="connsiteX47" fmla="*/ 2783772 w 7516678"/>
              <a:gd name="connsiteY47" fmla="*/ 6858000 h 6858000"/>
              <a:gd name="connsiteX48" fmla="*/ 3187096 w 7516678"/>
              <a:gd name="connsiteY48" fmla="*/ 6858000 h 6858000"/>
              <a:gd name="connsiteX49" fmla="*/ 3299710 w 7516678"/>
              <a:gd name="connsiteY49" fmla="*/ 6858000 h 6858000"/>
              <a:gd name="connsiteX50" fmla="*/ 3315162 w 7516678"/>
              <a:gd name="connsiteY50" fmla="*/ 6858000 h 6858000"/>
              <a:gd name="connsiteX51" fmla="*/ 3316129 w 7516678"/>
              <a:gd name="connsiteY51" fmla="*/ 6858000 h 6858000"/>
              <a:gd name="connsiteX52" fmla="*/ 3353352 w 7516678"/>
              <a:gd name="connsiteY52" fmla="*/ 6858000 h 6858000"/>
              <a:gd name="connsiteX53" fmla="*/ 3412758 w 7516678"/>
              <a:gd name="connsiteY53" fmla="*/ 6858000 h 6858000"/>
              <a:gd name="connsiteX54" fmla="*/ 3458761 w 7516678"/>
              <a:gd name="connsiteY54" fmla="*/ 6858000 h 6858000"/>
              <a:gd name="connsiteX55" fmla="*/ 3491856 w 7516678"/>
              <a:gd name="connsiteY55" fmla="*/ 6858000 h 6858000"/>
              <a:gd name="connsiteX56" fmla="*/ 3589122 w 7516678"/>
              <a:gd name="connsiteY56" fmla="*/ 6858000 h 6858000"/>
              <a:gd name="connsiteX57" fmla="*/ 3613467 w 7516678"/>
              <a:gd name="connsiteY57" fmla="*/ 6858000 h 6858000"/>
              <a:gd name="connsiteX58" fmla="*/ 3703034 w 7516678"/>
              <a:gd name="connsiteY58" fmla="*/ 6858000 h 6858000"/>
              <a:gd name="connsiteX59" fmla="*/ 3778726 w 7516678"/>
              <a:gd name="connsiteY59" fmla="*/ 6858000 h 6858000"/>
              <a:gd name="connsiteX60" fmla="*/ 3832067 w 7516678"/>
              <a:gd name="connsiteY60" fmla="*/ 6858000 h 6858000"/>
              <a:gd name="connsiteX61" fmla="*/ 3953013 w 7516678"/>
              <a:gd name="connsiteY61" fmla="*/ 6858000 h 6858000"/>
              <a:gd name="connsiteX62" fmla="*/ 3974699 w 7516678"/>
              <a:gd name="connsiteY62" fmla="*/ 6858000 h 6858000"/>
              <a:gd name="connsiteX63" fmla="*/ 4129405 w 7516678"/>
              <a:gd name="connsiteY63" fmla="*/ 6858000 h 6858000"/>
              <a:gd name="connsiteX64" fmla="*/ 4134805 w 7516678"/>
              <a:gd name="connsiteY64" fmla="*/ 6858000 h 6858000"/>
              <a:gd name="connsiteX65" fmla="*/ 4294664 w 7516678"/>
              <a:gd name="connsiteY65" fmla="*/ 6858000 h 6858000"/>
              <a:gd name="connsiteX66" fmla="*/ 4468951 w 7516678"/>
              <a:gd name="connsiteY66" fmla="*/ 6858000 h 6858000"/>
              <a:gd name="connsiteX67" fmla="*/ 4514810 w 7516678"/>
              <a:gd name="connsiteY67" fmla="*/ 6858000 h 6858000"/>
              <a:gd name="connsiteX68" fmla="*/ 4650743 w 7516678"/>
              <a:gd name="connsiteY68" fmla="*/ 6858000 h 6858000"/>
              <a:gd name="connsiteX69" fmla="*/ 4906556 w 7516678"/>
              <a:gd name="connsiteY69" fmla="*/ 6858000 h 6858000"/>
              <a:gd name="connsiteX70" fmla="*/ 5030748 w 7516678"/>
              <a:gd name="connsiteY70" fmla="*/ 6858000 h 6858000"/>
              <a:gd name="connsiteX71" fmla="*/ 5297855 w 7516678"/>
              <a:gd name="connsiteY71" fmla="*/ 6858000 h 6858000"/>
              <a:gd name="connsiteX72" fmla="*/ 5422494 w 7516678"/>
              <a:gd name="connsiteY72" fmla="*/ 6858000 h 6858000"/>
              <a:gd name="connsiteX73" fmla="*/ 5676520 w 7516678"/>
              <a:gd name="connsiteY73" fmla="*/ 6858000 h 6858000"/>
              <a:gd name="connsiteX74" fmla="*/ 5813793 w 7516678"/>
              <a:gd name="connsiteY74" fmla="*/ 6858000 h 6858000"/>
              <a:gd name="connsiteX75" fmla="*/ 5857306 w 7516678"/>
              <a:gd name="connsiteY75" fmla="*/ 6858000 h 6858000"/>
              <a:gd name="connsiteX76" fmla="*/ 6030364 w 7516678"/>
              <a:gd name="connsiteY76" fmla="*/ 6858000 h 6858000"/>
              <a:gd name="connsiteX77" fmla="*/ 6192458 w 7516678"/>
              <a:gd name="connsiteY77" fmla="*/ 6858000 h 6858000"/>
              <a:gd name="connsiteX78" fmla="*/ 6194170 w 7516678"/>
              <a:gd name="connsiteY78" fmla="*/ 6858000 h 6858000"/>
              <a:gd name="connsiteX79" fmla="*/ 6347201 w 7516678"/>
              <a:gd name="connsiteY79" fmla="*/ 6858000 h 6858000"/>
              <a:gd name="connsiteX80" fmla="*/ 6373244 w 7516678"/>
              <a:gd name="connsiteY80" fmla="*/ 6858000 h 6858000"/>
              <a:gd name="connsiteX81" fmla="*/ 6487934 w 7516678"/>
              <a:gd name="connsiteY81" fmla="*/ 6858000 h 6858000"/>
              <a:gd name="connsiteX82" fmla="*/ 6546302 w 7516678"/>
              <a:gd name="connsiteY82" fmla="*/ 6858000 h 6858000"/>
              <a:gd name="connsiteX83" fmla="*/ 6614844 w 7516678"/>
              <a:gd name="connsiteY83" fmla="*/ 6858000 h 6858000"/>
              <a:gd name="connsiteX84" fmla="*/ 6710108 w 7516678"/>
              <a:gd name="connsiteY84" fmla="*/ 6858000 h 6858000"/>
              <a:gd name="connsiteX85" fmla="*/ 6726410 w 7516678"/>
              <a:gd name="connsiteY85" fmla="*/ 6858000 h 6858000"/>
              <a:gd name="connsiteX86" fmla="*/ 6821106 w 7516678"/>
              <a:gd name="connsiteY86" fmla="*/ 6858000 h 6858000"/>
              <a:gd name="connsiteX87" fmla="*/ 6863139 w 7516678"/>
              <a:gd name="connsiteY87" fmla="*/ 6858000 h 6858000"/>
              <a:gd name="connsiteX88" fmla="*/ 6897411 w 7516678"/>
              <a:gd name="connsiteY88" fmla="*/ 6858000 h 6858000"/>
              <a:gd name="connsiteX89" fmla="*/ 7000740 w 7516678"/>
              <a:gd name="connsiteY89" fmla="*/ 6858000 h 6858000"/>
              <a:gd name="connsiteX90" fmla="*/ 7003872 w 7516678"/>
              <a:gd name="connsiteY90" fmla="*/ 6858000 h 6858000"/>
              <a:gd name="connsiteX91" fmla="*/ 7516678 w 7516678"/>
              <a:gd name="connsiteY91" fmla="*/ 6858000 h 6858000"/>
              <a:gd name="connsiteX92" fmla="*/ 7516678 w 7516678"/>
              <a:gd name="connsiteY9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516678" h="6858000">
                <a:moveTo>
                  <a:pt x="7516678" y="0"/>
                </a:moveTo>
                <a:cubicBezTo>
                  <a:pt x="7516678" y="0"/>
                  <a:pt x="7516678" y="0"/>
                  <a:pt x="7082344" y="0"/>
                </a:cubicBezTo>
                <a:lnTo>
                  <a:pt x="7000740" y="0"/>
                </a:lnTo>
                <a:cubicBezTo>
                  <a:pt x="7000740" y="0"/>
                  <a:pt x="7000740" y="0"/>
                  <a:pt x="6992504" y="0"/>
                </a:cubicBezTo>
                <a:lnTo>
                  <a:pt x="6989557" y="0"/>
                </a:lnTo>
                <a:lnTo>
                  <a:pt x="6972943" y="0"/>
                </a:lnTo>
                <a:cubicBezTo>
                  <a:pt x="6963677" y="0"/>
                  <a:pt x="6951323" y="0"/>
                  <a:pt x="6934850" y="0"/>
                </a:cubicBezTo>
                <a:lnTo>
                  <a:pt x="6884416" y="0"/>
                </a:lnTo>
                <a:lnTo>
                  <a:pt x="6872048" y="0"/>
                </a:lnTo>
                <a:cubicBezTo>
                  <a:pt x="6846310" y="0"/>
                  <a:pt x="6815424" y="0"/>
                  <a:pt x="6778361" y="0"/>
                </a:cubicBezTo>
                <a:lnTo>
                  <a:pt x="6766148" y="0"/>
                </a:lnTo>
                <a:lnTo>
                  <a:pt x="6718005" y="0"/>
                </a:lnTo>
                <a:cubicBezTo>
                  <a:pt x="6696256" y="0"/>
                  <a:pt x="6672834" y="0"/>
                  <a:pt x="6647610" y="0"/>
                </a:cubicBezTo>
                <a:lnTo>
                  <a:pt x="6633982" y="0"/>
                </a:lnTo>
                <a:lnTo>
                  <a:pt x="6566406" y="0"/>
                </a:lnTo>
                <a:lnTo>
                  <a:pt x="6487145" y="0"/>
                </a:lnTo>
                <a:lnTo>
                  <a:pt x="6473619" y="0"/>
                </a:lnTo>
                <a:cubicBezTo>
                  <a:pt x="6440674" y="0"/>
                  <a:pt x="6405670" y="0"/>
                  <a:pt x="6368478" y="0"/>
                </a:cubicBezTo>
                <a:lnTo>
                  <a:pt x="6324865" y="0"/>
                </a:lnTo>
                <a:lnTo>
                  <a:pt x="6250210" y="0"/>
                </a:lnTo>
                <a:lnTo>
                  <a:pt x="6146369" y="0"/>
                </a:lnTo>
                <a:lnTo>
                  <a:pt x="6118044" y="0"/>
                </a:lnTo>
                <a:cubicBezTo>
                  <a:pt x="6071586" y="0"/>
                  <a:pt x="6022683" y="0"/>
                  <a:pt x="5971207" y="0"/>
                </a:cubicBezTo>
                <a:lnTo>
                  <a:pt x="5950887" y="0"/>
                </a:lnTo>
                <a:lnTo>
                  <a:pt x="5808927" y="0"/>
                </a:lnTo>
                <a:lnTo>
                  <a:pt x="5737644" y="0"/>
                </a:lnTo>
                <a:lnTo>
                  <a:pt x="5630431" y="0"/>
                </a:lnTo>
                <a:lnTo>
                  <a:pt x="5505871" y="0"/>
                </a:lnTo>
                <a:lnTo>
                  <a:pt x="5434949" y="0"/>
                </a:lnTo>
                <a:lnTo>
                  <a:pt x="5254793" y="0"/>
                </a:lnTo>
                <a:lnTo>
                  <a:pt x="5221706" y="0"/>
                </a:lnTo>
                <a:cubicBezTo>
                  <a:pt x="5147580" y="0"/>
                  <a:pt x="5070365" y="0"/>
                  <a:pt x="4989933" y="0"/>
                </a:cubicBezTo>
                <a:lnTo>
                  <a:pt x="4983640" y="0"/>
                </a:lnTo>
                <a:lnTo>
                  <a:pt x="4738855" y="0"/>
                </a:lnTo>
                <a:lnTo>
                  <a:pt x="4691639" y="0"/>
                </a:lnTo>
                <a:lnTo>
                  <a:pt x="4467702" y="0"/>
                </a:lnTo>
                <a:lnTo>
                  <a:pt x="4378017" y="0"/>
                </a:lnTo>
                <a:lnTo>
                  <a:pt x="4175701" y="0"/>
                </a:lnTo>
                <a:lnTo>
                  <a:pt x="4042003" y="0"/>
                </a:lnTo>
                <a:lnTo>
                  <a:pt x="3862079" y="0"/>
                </a:lnTo>
                <a:lnTo>
                  <a:pt x="3682825" y="0"/>
                </a:lnTo>
                <a:lnTo>
                  <a:pt x="3526065" y="0"/>
                </a:lnTo>
                <a:lnTo>
                  <a:pt x="3299710" y="0"/>
                </a:lnTo>
                <a:lnTo>
                  <a:pt x="3166887" y="0"/>
                </a:lnTo>
                <a:cubicBezTo>
                  <a:pt x="3043214" y="0"/>
                  <a:pt x="2915552" y="0"/>
                  <a:pt x="2783772" y="0"/>
                </a:cubicBezTo>
                <a:cubicBezTo>
                  <a:pt x="2783772" y="0"/>
                  <a:pt x="2783772" y="0"/>
                  <a:pt x="457607" y="2324100"/>
                </a:cubicBezTo>
                <a:cubicBezTo>
                  <a:pt x="-152535" y="2933700"/>
                  <a:pt x="-152535" y="3924300"/>
                  <a:pt x="457607" y="4533900"/>
                </a:cubicBezTo>
                <a:cubicBezTo>
                  <a:pt x="457607" y="4533900"/>
                  <a:pt x="457607" y="4533900"/>
                  <a:pt x="2783772" y="6858000"/>
                </a:cubicBezTo>
                <a:cubicBezTo>
                  <a:pt x="2790922" y="6858000"/>
                  <a:pt x="2943643" y="6858000"/>
                  <a:pt x="3187096" y="6858000"/>
                </a:cubicBezTo>
                <a:lnTo>
                  <a:pt x="3299710" y="6858000"/>
                </a:lnTo>
                <a:lnTo>
                  <a:pt x="3315162" y="6858000"/>
                </a:lnTo>
                <a:lnTo>
                  <a:pt x="3316129" y="6858000"/>
                </a:lnTo>
                <a:lnTo>
                  <a:pt x="3353352" y="6858000"/>
                </a:lnTo>
                <a:lnTo>
                  <a:pt x="3412758" y="6858000"/>
                </a:lnTo>
                <a:lnTo>
                  <a:pt x="3458761" y="6858000"/>
                </a:lnTo>
                <a:lnTo>
                  <a:pt x="3491856" y="6858000"/>
                </a:lnTo>
                <a:lnTo>
                  <a:pt x="3589122" y="6858000"/>
                </a:lnTo>
                <a:lnTo>
                  <a:pt x="3613467" y="6858000"/>
                </a:lnTo>
                <a:lnTo>
                  <a:pt x="3703034" y="6858000"/>
                </a:lnTo>
                <a:lnTo>
                  <a:pt x="3778726" y="6858000"/>
                </a:lnTo>
                <a:lnTo>
                  <a:pt x="3832067" y="6858000"/>
                </a:lnTo>
                <a:lnTo>
                  <a:pt x="3953013" y="6858000"/>
                </a:lnTo>
                <a:lnTo>
                  <a:pt x="3974699" y="6858000"/>
                </a:lnTo>
                <a:lnTo>
                  <a:pt x="4129405" y="6858000"/>
                </a:lnTo>
                <a:lnTo>
                  <a:pt x="4134805" y="6858000"/>
                </a:lnTo>
                <a:lnTo>
                  <a:pt x="4294664" y="6858000"/>
                </a:lnTo>
                <a:lnTo>
                  <a:pt x="4468951" y="6858000"/>
                </a:lnTo>
                <a:lnTo>
                  <a:pt x="4514810" y="6858000"/>
                </a:lnTo>
                <a:lnTo>
                  <a:pt x="4650743" y="6858000"/>
                </a:lnTo>
                <a:lnTo>
                  <a:pt x="4906556" y="6858000"/>
                </a:lnTo>
                <a:lnTo>
                  <a:pt x="5030748" y="6858000"/>
                </a:lnTo>
                <a:lnTo>
                  <a:pt x="5297855" y="6858000"/>
                </a:lnTo>
                <a:lnTo>
                  <a:pt x="5422494" y="6858000"/>
                </a:lnTo>
                <a:lnTo>
                  <a:pt x="5676520" y="6858000"/>
                </a:lnTo>
                <a:lnTo>
                  <a:pt x="5813793" y="6858000"/>
                </a:lnTo>
                <a:lnTo>
                  <a:pt x="5857306" y="6858000"/>
                </a:lnTo>
                <a:cubicBezTo>
                  <a:pt x="5916365" y="6858000"/>
                  <a:pt x="5974136" y="6858000"/>
                  <a:pt x="6030364" y="6858000"/>
                </a:cubicBezTo>
                <a:lnTo>
                  <a:pt x="6192458" y="6858000"/>
                </a:lnTo>
                <a:lnTo>
                  <a:pt x="6194170" y="6858000"/>
                </a:lnTo>
                <a:cubicBezTo>
                  <a:pt x="6247061" y="6858000"/>
                  <a:pt x="6298156" y="6858000"/>
                  <a:pt x="6347201" y="6858000"/>
                </a:cubicBezTo>
                <a:lnTo>
                  <a:pt x="6373244" y="6858000"/>
                </a:lnTo>
                <a:lnTo>
                  <a:pt x="6487934" y="6858000"/>
                </a:lnTo>
                <a:lnTo>
                  <a:pt x="6546302" y="6858000"/>
                </a:lnTo>
                <a:lnTo>
                  <a:pt x="6614844" y="6858000"/>
                </a:lnTo>
                <a:lnTo>
                  <a:pt x="6710108" y="6858000"/>
                </a:lnTo>
                <a:lnTo>
                  <a:pt x="6726410" y="6858000"/>
                </a:lnTo>
                <a:cubicBezTo>
                  <a:pt x="6760871" y="6858000"/>
                  <a:pt x="6792521" y="6858000"/>
                  <a:pt x="6821106" y="6858000"/>
                </a:cubicBezTo>
                <a:lnTo>
                  <a:pt x="6863139" y="6858000"/>
                </a:lnTo>
                <a:lnTo>
                  <a:pt x="6897411" y="6858000"/>
                </a:lnTo>
                <a:cubicBezTo>
                  <a:pt x="6964012" y="6858000"/>
                  <a:pt x="7000740" y="6858000"/>
                  <a:pt x="7000740" y="6858000"/>
                </a:cubicBezTo>
                <a:lnTo>
                  <a:pt x="7003872" y="6858000"/>
                </a:lnTo>
                <a:cubicBezTo>
                  <a:pt x="7316714" y="6858000"/>
                  <a:pt x="7516678" y="6858000"/>
                  <a:pt x="7516678" y="6858000"/>
                </a:cubicBezTo>
                <a:cubicBezTo>
                  <a:pt x="7516678" y="6858000"/>
                  <a:pt x="7516678" y="6858000"/>
                  <a:pt x="7516678" y="0"/>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ZA"/>
          </a:p>
        </p:txBody>
      </p:sp>
      <p:sp>
        <p:nvSpPr>
          <p:cNvPr id="2" name="Title 1">
            <a:extLst>
              <a:ext uri="{FF2B5EF4-FFF2-40B4-BE49-F238E27FC236}">
                <a16:creationId xmlns:a16="http://schemas.microsoft.com/office/drawing/2014/main" id="{D3A347E4-2A4F-404B-9C3F-48EE0A948442}"/>
              </a:ext>
            </a:extLst>
          </p:cNvPr>
          <p:cNvSpPr>
            <a:spLocks noGrp="1"/>
          </p:cNvSpPr>
          <p:nvPr>
            <p:ph type="title"/>
          </p:nvPr>
        </p:nvSpPr>
        <p:spPr>
          <a:xfrm>
            <a:off x="874713" y="2817000"/>
            <a:ext cx="5752201" cy="1224000"/>
          </a:xfrm>
        </p:spPr>
        <p:txBody>
          <a:bodyPr/>
          <a:lstStyle>
            <a:lvl1pPr>
              <a:defRPr sz="5400">
                <a:solidFill>
                  <a:schemeClr val="bg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87286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F5FD-4411-4A88-8699-56FED22C023D}"/>
              </a:ext>
            </a:extLst>
          </p:cNvPr>
          <p:cNvSpPr>
            <a:spLocks noGrp="1"/>
          </p:cNvSpPr>
          <p:nvPr>
            <p:ph type="title"/>
          </p:nvPr>
        </p:nvSpPr>
        <p:spPr>
          <a:xfrm>
            <a:off x="4792394" y="2924931"/>
            <a:ext cx="6883898" cy="1008000"/>
          </a:xfrm>
        </p:spPr>
        <p:txBody>
          <a:bodyPr tIns="0" anchor="ctr"/>
          <a:lstStyle>
            <a:lvl1pPr>
              <a:lnSpc>
                <a:spcPct val="100000"/>
              </a:lnSpc>
              <a:defRPr sz="4400">
                <a:solidFill>
                  <a:schemeClr val="bg1"/>
                </a:solidFill>
                <a:latin typeface="+mn-lt"/>
              </a:defRPr>
            </a:lvl1pPr>
          </a:lstStyle>
          <a:p>
            <a:r>
              <a:rPr lang="en-US" dirty="0"/>
              <a:t>Click to edit Master title style</a:t>
            </a:r>
            <a:endParaRPr lang="en-ZA" dirty="0"/>
          </a:p>
        </p:txBody>
      </p:sp>
      <p:sp>
        <p:nvSpPr>
          <p:cNvPr id="5" name="Freeform 13">
            <a:extLst>
              <a:ext uri="{FF2B5EF4-FFF2-40B4-BE49-F238E27FC236}">
                <a16:creationId xmlns:a16="http://schemas.microsoft.com/office/drawing/2014/main" id="{ED7F8D20-8C8C-4297-B400-D30A398CF19E}"/>
              </a:ext>
            </a:extLst>
          </p:cNvPr>
          <p:cNvSpPr>
            <a:spLocks noChangeAspect="1"/>
          </p:cNvSpPr>
          <p:nvPr userDrawn="1"/>
        </p:nvSpPr>
        <p:spPr bwMode="auto">
          <a:xfrm rot="18900000">
            <a:off x="1361108" y="2109531"/>
            <a:ext cx="2636684" cy="2638800"/>
          </a:xfrm>
          <a:custGeom>
            <a:avLst/>
            <a:gdLst>
              <a:gd name="T0" fmla="*/ 152 w 623"/>
              <a:gd name="T1" fmla="*/ 624 h 624"/>
              <a:gd name="T2" fmla="*/ 471 w 623"/>
              <a:gd name="T3" fmla="*/ 624 h 624"/>
              <a:gd name="T4" fmla="*/ 623 w 623"/>
              <a:gd name="T5" fmla="*/ 472 h 624"/>
              <a:gd name="T6" fmla="*/ 623 w 623"/>
              <a:gd name="T7" fmla="*/ 152 h 624"/>
              <a:gd name="T8" fmla="*/ 471 w 623"/>
              <a:gd name="T9" fmla="*/ 0 h 624"/>
              <a:gd name="T10" fmla="*/ 152 w 623"/>
              <a:gd name="T11" fmla="*/ 0 h 624"/>
              <a:gd name="T12" fmla="*/ 0 w 623"/>
              <a:gd name="T13" fmla="*/ 152 h 624"/>
              <a:gd name="T14" fmla="*/ 0 w 623"/>
              <a:gd name="T15" fmla="*/ 472 h 624"/>
              <a:gd name="T16" fmla="*/ 152 w 623"/>
              <a:gd name="T17"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 h="624">
                <a:moveTo>
                  <a:pt x="152" y="624"/>
                </a:moveTo>
                <a:cubicBezTo>
                  <a:pt x="471" y="624"/>
                  <a:pt x="471" y="624"/>
                  <a:pt x="471" y="624"/>
                </a:cubicBezTo>
                <a:cubicBezTo>
                  <a:pt x="555" y="624"/>
                  <a:pt x="623" y="556"/>
                  <a:pt x="623" y="472"/>
                </a:cubicBezTo>
                <a:cubicBezTo>
                  <a:pt x="623" y="152"/>
                  <a:pt x="623" y="152"/>
                  <a:pt x="623" y="152"/>
                </a:cubicBezTo>
                <a:cubicBezTo>
                  <a:pt x="623" y="68"/>
                  <a:pt x="555" y="0"/>
                  <a:pt x="471" y="0"/>
                </a:cubicBezTo>
                <a:cubicBezTo>
                  <a:pt x="152" y="0"/>
                  <a:pt x="152" y="0"/>
                  <a:pt x="152" y="0"/>
                </a:cubicBezTo>
                <a:cubicBezTo>
                  <a:pt x="68" y="0"/>
                  <a:pt x="0" y="68"/>
                  <a:pt x="0" y="152"/>
                </a:cubicBezTo>
                <a:cubicBezTo>
                  <a:pt x="0" y="472"/>
                  <a:pt x="0" y="472"/>
                  <a:pt x="0" y="472"/>
                </a:cubicBezTo>
                <a:cubicBezTo>
                  <a:pt x="0" y="556"/>
                  <a:pt x="68" y="624"/>
                  <a:pt x="152" y="624"/>
                </a:cubicBezTo>
              </a:path>
            </a:pathLst>
          </a:custGeom>
          <a:solidFill>
            <a:srgbClr val="6CB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134580" lvl="0" indent="0" algn="ctr" defTabSz="207935" rtl="0" eaLnBrk="1" fontAlgn="auto" latinLnBrk="0" hangingPunct="1">
              <a:lnSpc>
                <a:spcPct val="90000"/>
              </a:lnSpc>
              <a:spcBef>
                <a:spcPts val="0"/>
              </a:spcBef>
              <a:spcAft>
                <a:spcPts val="0"/>
              </a:spcAft>
              <a:buClrTx/>
              <a:buSzTx/>
              <a:buFontTx/>
              <a:buNone/>
              <a:tabLst/>
              <a:defRPr/>
            </a:pPr>
            <a:endParaRPr kumimoji="0" lang="en-ZA" sz="3200" b="0" i="0" u="none" strike="noStrike" kern="1200" cap="none" spc="5" normalizeH="0" baseline="0" noProof="0" dirty="0">
              <a:ln>
                <a:noFill/>
              </a:ln>
              <a:solidFill>
                <a:srgbClr val="FFFFFF"/>
              </a:solidFill>
              <a:effectLst/>
              <a:uLnTx/>
              <a:uFillTx/>
              <a:latin typeface="Gill Sans Nova Light"/>
              <a:ea typeface="+mn-ea"/>
              <a:cs typeface="Calibri"/>
            </a:endParaRPr>
          </a:p>
        </p:txBody>
      </p:sp>
      <p:grpSp>
        <p:nvGrpSpPr>
          <p:cNvPr id="9" name="Group 8">
            <a:extLst>
              <a:ext uri="{FF2B5EF4-FFF2-40B4-BE49-F238E27FC236}">
                <a16:creationId xmlns:a16="http://schemas.microsoft.com/office/drawing/2014/main" id="{00DE1842-A011-4335-BFB9-0D699A07BD9E}"/>
              </a:ext>
            </a:extLst>
          </p:cNvPr>
          <p:cNvGrpSpPr>
            <a:grpSpLocks noChangeAspect="1"/>
          </p:cNvGrpSpPr>
          <p:nvPr userDrawn="1"/>
        </p:nvGrpSpPr>
        <p:grpSpPr>
          <a:xfrm>
            <a:off x="1611606" y="3139946"/>
            <a:ext cx="2134216" cy="577970"/>
            <a:chOff x="519113" y="4246563"/>
            <a:chExt cx="7532688" cy="2039938"/>
          </a:xfrm>
        </p:grpSpPr>
        <p:sp>
          <p:nvSpPr>
            <p:cNvPr id="10" name="Freeform 13">
              <a:extLst>
                <a:ext uri="{FF2B5EF4-FFF2-40B4-BE49-F238E27FC236}">
                  <a16:creationId xmlns:a16="http://schemas.microsoft.com/office/drawing/2014/main" id="{3908A8D2-C41C-441D-92E1-9C97416EEDFC}"/>
                </a:ext>
              </a:extLst>
            </p:cNvPr>
            <p:cNvSpPr>
              <a:spLocks noEditPoints="1"/>
            </p:cNvSpPr>
            <p:nvPr userDrawn="1"/>
          </p:nvSpPr>
          <p:spPr bwMode="auto">
            <a:xfrm>
              <a:off x="1257301" y="4246563"/>
              <a:ext cx="2020888" cy="2017713"/>
            </a:xfrm>
            <a:custGeom>
              <a:avLst/>
              <a:gdLst>
                <a:gd name="T0" fmla="*/ 425 w 848"/>
                <a:gd name="T1" fmla="*/ 845 h 845"/>
                <a:gd name="T2" fmla="*/ 387 w 848"/>
                <a:gd name="T3" fmla="*/ 843 h 845"/>
                <a:gd name="T4" fmla="*/ 367 w 848"/>
                <a:gd name="T5" fmla="*/ 842 h 845"/>
                <a:gd name="T6" fmla="*/ 345 w 848"/>
                <a:gd name="T7" fmla="*/ 839 h 845"/>
                <a:gd name="T8" fmla="*/ 336 w 848"/>
                <a:gd name="T9" fmla="*/ 838 h 845"/>
                <a:gd name="T10" fmla="*/ 244 w 848"/>
                <a:gd name="T11" fmla="*/ 816 h 845"/>
                <a:gd name="T12" fmla="*/ 1 w 848"/>
                <a:gd name="T13" fmla="*/ 427 h 845"/>
                <a:gd name="T14" fmla="*/ 1 w 848"/>
                <a:gd name="T15" fmla="*/ 416 h 845"/>
                <a:gd name="T16" fmla="*/ 269 w 848"/>
                <a:gd name="T17" fmla="*/ 21 h 845"/>
                <a:gd name="T18" fmla="*/ 422 w 848"/>
                <a:gd name="T19" fmla="*/ 0 h 845"/>
                <a:gd name="T20" fmla="*/ 460 w 848"/>
                <a:gd name="T21" fmla="*/ 1 h 845"/>
                <a:gd name="T22" fmla="*/ 479 w 848"/>
                <a:gd name="T23" fmla="*/ 3 h 845"/>
                <a:gd name="T24" fmla="*/ 497 w 848"/>
                <a:gd name="T25" fmla="*/ 5 h 845"/>
                <a:gd name="T26" fmla="*/ 504 w 848"/>
                <a:gd name="T27" fmla="*/ 6 h 845"/>
                <a:gd name="T28" fmla="*/ 576 w 848"/>
                <a:gd name="T29" fmla="*/ 20 h 845"/>
                <a:gd name="T30" fmla="*/ 824 w 848"/>
                <a:gd name="T31" fmla="*/ 258 h 845"/>
                <a:gd name="T32" fmla="*/ 847 w 848"/>
                <a:gd name="T33" fmla="*/ 422 h 845"/>
                <a:gd name="T34" fmla="*/ 580 w 848"/>
                <a:gd name="T35" fmla="*/ 824 h 845"/>
                <a:gd name="T36" fmla="*/ 426 w 848"/>
                <a:gd name="T37" fmla="*/ 845 h 845"/>
                <a:gd name="T38" fmla="*/ 426 w 848"/>
                <a:gd name="T39" fmla="*/ 729 h 845"/>
                <a:gd name="T40" fmla="*/ 550 w 848"/>
                <a:gd name="T41" fmla="*/ 712 h 845"/>
                <a:gd name="T42" fmla="*/ 732 w 848"/>
                <a:gd name="T43" fmla="*/ 422 h 845"/>
                <a:gd name="T44" fmla="*/ 713 w 848"/>
                <a:gd name="T45" fmla="*/ 290 h 845"/>
                <a:gd name="T46" fmla="*/ 567 w 848"/>
                <a:gd name="T47" fmla="*/ 138 h 845"/>
                <a:gd name="T48" fmla="*/ 495 w 848"/>
                <a:gd name="T49" fmla="*/ 122 h 845"/>
                <a:gd name="T50" fmla="*/ 482 w 848"/>
                <a:gd name="T51" fmla="*/ 120 h 845"/>
                <a:gd name="T52" fmla="*/ 468 w 848"/>
                <a:gd name="T53" fmla="*/ 118 h 845"/>
                <a:gd name="T54" fmla="*/ 453 w 848"/>
                <a:gd name="T55" fmla="*/ 117 h 845"/>
                <a:gd name="T56" fmla="*/ 422 w 848"/>
                <a:gd name="T57" fmla="*/ 116 h 845"/>
                <a:gd name="T58" fmla="*/ 298 w 848"/>
                <a:gd name="T59" fmla="*/ 133 h 845"/>
                <a:gd name="T60" fmla="*/ 116 w 848"/>
                <a:gd name="T61" fmla="*/ 423 h 845"/>
                <a:gd name="T62" fmla="*/ 136 w 848"/>
                <a:gd name="T63" fmla="*/ 555 h 845"/>
                <a:gd name="T64" fmla="*/ 281 w 848"/>
                <a:gd name="T65" fmla="*/ 706 h 845"/>
                <a:gd name="T66" fmla="*/ 353 w 848"/>
                <a:gd name="T67" fmla="*/ 723 h 845"/>
                <a:gd name="T68" fmla="*/ 366 w 848"/>
                <a:gd name="T69" fmla="*/ 725 h 845"/>
                <a:gd name="T70" fmla="*/ 380 w 848"/>
                <a:gd name="T71" fmla="*/ 727 h 845"/>
                <a:gd name="T72" fmla="*/ 395 w 848"/>
                <a:gd name="T73"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845">
                  <a:moveTo>
                    <a:pt x="426" y="845"/>
                  </a:moveTo>
                  <a:cubicBezTo>
                    <a:pt x="425" y="845"/>
                    <a:pt x="425" y="845"/>
                    <a:pt x="425" y="845"/>
                  </a:cubicBezTo>
                  <a:cubicBezTo>
                    <a:pt x="413" y="845"/>
                    <a:pt x="401" y="844"/>
                    <a:pt x="388" y="843"/>
                  </a:cubicBezTo>
                  <a:cubicBezTo>
                    <a:pt x="387" y="843"/>
                    <a:pt x="387" y="843"/>
                    <a:pt x="387" y="843"/>
                  </a:cubicBezTo>
                  <a:cubicBezTo>
                    <a:pt x="381" y="843"/>
                    <a:pt x="375" y="842"/>
                    <a:pt x="369" y="842"/>
                  </a:cubicBezTo>
                  <a:cubicBezTo>
                    <a:pt x="367" y="842"/>
                    <a:pt x="367" y="842"/>
                    <a:pt x="367" y="842"/>
                  </a:cubicBezTo>
                  <a:cubicBezTo>
                    <a:pt x="361" y="841"/>
                    <a:pt x="356" y="841"/>
                    <a:pt x="351" y="840"/>
                  </a:cubicBezTo>
                  <a:cubicBezTo>
                    <a:pt x="349" y="840"/>
                    <a:pt x="347" y="839"/>
                    <a:pt x="345" y="839"/>
                  </a:cubicBezTo>
                  <a:cubicBezTo>
                    <a:pt x="344" y="839"/>
                    <a:pt x="344" y="839"/>
                    <a:pt x="344" y="839"/>
                  </a:cubicBezTo>
                  <a:cubicBezTo>
                    <a:pt x="341" y="839"/>
                    <a:pt x="339" y="838"/>
                    <a:pt x="336" y="838"/>
                  </a:cubicBezTo>
                  <a:cubicBezTo>
                    <a:pt x="314" y="834"/>
                    <a:pt x="293" y="830"/>
                    <a:pt x="272" y="825"/>
                  </a:cubicBezTo>
                  <a:cubicBezTo>
                    <a:pt x="263" y="822"/>
                    <a:pt x="254" y="819"/>
                    <a:pt x="244" y="816"/>
                  </a:cubicBezTo>
                  <a:cubicBezTo>
                    <a:pt x="134" y="780"/>
                    <a:pt x="57" y="701"/>
                    <a:pt x="24" y="587"/>
                  </a:cubicBezTo>
                  <a:cubicBezTo>
                    <a:pt x="9" y="534"/>
                    <a:pt x="1" y="480"/>
                    <a:pt x="1" y="427"/>
                  </a:cubicBezTo>
                  <a:cubicBezTo>
                    <a:pt x="0" y="420"/>
                    <a:pt x="0" y="420"/>
                    <a:pt x="0" y="420"/>
                  </a:cubicBezTo>
                  <a:cubicBezTo>
                    <a:pt x="1" y="416"/>
                    <a:pt x="1" y="416"/>
                    <a:pt x="1" y="416"/>
                  </a:cubicBezTo>
                  <a:cubicBezTo>
                    <a:pt x="1" y="364"/>
                    <a:pt x="9" y="311"/>
                    <a:pt x="24" y="260"/>
                  </a:cubicBezTo>
                  <a:cubicBezTo>
                    <a:pt x="59" y="137"/>
                    <a:pt x="143" y="54"/>
                    <a:pt x="269" y="21"/>
                  </a:cubicBezTo>
                  <a:cubicBezTo>
                    <a:pt x="314" y="9"/>
                    <a:pt x="361" y="2"/>
                    <a:pt x="407" y="1"/>
                  </a:cubicBezTo>
                  <a:cubicBezTo>
                    <a:pt x="412" y="0"/>
                    <a:pt x="417" y="0"/>
                    <a:pt x="422" y="0"/>
                  </a:cubicBezTo>
                  <a:cubicBezTo>
                    <a:pt x="423" y="0"/>
                    <a:pt x="423" y="0"/>
                    <a:pt x="423" y="0"/>
                  </a:cubicBezTo>
                  <a:cubicBezTo>
                    <a:pt x="435" y="0"/>
                    <a:pt x="447" y="1"/>
                    <a:pt x="460" y="1"/>
                  </a:cubicBezTo>
                  <a:cubicBezTo>
                    <a:pt x="461" y="2"/>
                    <a:pt x="461" y="2"/>
                    <a:pt x="461" y="2"/>
                  </a:cubicBezTo>
                  <a:cubicBezTo>
                    <a:pt x="467" y="2"/>
                    <a:pt x="473" y="2"/>
                    <a:pt x="479" y="3"/>
                  </a:cubicBezTo>
                  <a:cubicBezTo>
                    <a:pt x="481" y="3"/>
                    <a:pt x="481" y="3"/>
                    <a:pt x="481" y="3"/>
                  </a:cubicBezTo>
                  <a:cubicBezTo>
                    <a:pt x="487" y="4"/>
                    <a:pt x="492" y="4"/>
                    <a:pt x="497" y="5"/>
                  </a:cubicBezTo>
                  <a:cubicBezTo>
                    <a:pt x="499" y="5"/>
                    <a:pt x="501" y="6"/>
                    <a:pt x="503" y="6"/>
                  </a:cubicBezTo>
                  <a:cubicBezTo>
                    <a:pt x="504" y="6"/>
                    <a:pt x="504" y="6"/>
                    <a:pt x="504" y="6"/>
                  </a:cubicBezTo>
                  <a:cubicBezTo>
                    <a:pt x="507" y="6"/>
                    <a:pt x="510" y="7"/>
                    <a:pt x="512" y="7"/>
                  </a:cubicBezTo>
                  <a:cubicBezTo>
                    <a:pt x="534" y="10"/>
                    <a:pt x="555" y="15"/>
                    <a:pt x="576" y="20"/>
                  </a:cubicBezTo>
                  <a:cubicBezTo>
                    <a:pt x="585" y="23"/>
                    <a:pt x="594" y="26"/>
                    <a:pt x="604" y="29"/>
                  </a:cubicBezTo>
                  <a:cubicBezTo>
                    <a:pt x="715" y="65"/>
                    <a:pt x="791" y="144"/>
                    <a:pt x="824" y="258"/>
                  </a:cubicBezTo>
                  <a:cubicBezTo>
                    <a:pt x="839" y="312"/>
                    <a:pt x="847" y="367"/>
                    <a:pt x="847" y="422"/>
                  </a:cubicBezTo>
                  <a:cubicBezTo>
                    <a:pt x="847" y="422"/>
                    <a:pt x="847" y="422"/>
                    <a:pt x="847" y="422"/>
                  </a:cubicBezTo>
                  <a:cubicBezTo>
                    <a:pt x="848" y="476"/>
                    <a:pt x="840" y="531"/>
                    <a:pt x="824" y="585"/>
                  </a:cubicBezTo>
                  <a:cubicBezTo>
                    <a:pt x="789" y="708"/>
                    <a:pt x="705" y="791"/>
                    <a:pt x="580" y="824"/>
                  </a:cubicBezTo>
                  <a:cubicBezTo>
                    <a:pt x="534" y="836"/>
                    <a:pt x="487" y="843"/>
                    <a:pt x="441" y="844"/>
                  </a:cubicBezTo>
                  <a:cubicBezTo>
                    <a:pt x="436" y="844"/>
                    <a:pt x="431" y="845"/>
                    <a:pt x="426" y="845"/>
                  </a:cubicBezTo>
                  <a:close/>
                  <a:moveTo>
                    <a:pt x="425" y="729"/>
                  </a:moveTo>
                  <a:cubicBezTo>
                    <a:pt x="426" y="729"/>
                    <a:pt x="426" y="729"/>
                    <a:pt x="426" y="729"/>
                  </a:cubicBezTo>
                  <a:cubicBezTo>
                    <a:pt x="430" y="729"/>
                    <a:pt x="434" y="729"/>
                    <a:pt x="437" y="729"/>
                  </a:cubicBezTo>
                  <a:cubicBezTo>
                    <a:pt x="475" y="728"/>
                    <a:pt x="513" y="722"/>
                    <a:pt x="550" y="712"/>
                  </a:cubicBezTo>
                  <a:cubicBezTo>
                    <a:pt x="636" y="689"/>
                    <a:pt x="689" y="637"/>
                    <a:pt x="713" y="553"/>
                  </a:cubicBezTo>
                  <a:cubicBezTo>
                    <a:pt x="726" y="510"/>
                    <a:pt x="732" y="465"/>
                    <a:pt x="732" y="422"/>
                  </a:cubicBezTo>
                  <a:cubicBezTo>
                    <a:pt x="732" y="422"/>
                    <a:pt x="732" y="422"/>
                    <a:pt x="732" y="422"/>
                  </a:cubicBezTo>
                  <a:cubicBezTo>
                    <a:pt x="732" y="378"/>
                    <a:pt x="725" y="334"/>
                    <a:pt x="713" y="290"/>
                  </a:cubicBezTo>
                  <a:cubicBezTo>
                    <a:pt x="690" y="212"/>
                    <a:pt x="643" y="163"/>
                    <a:pt x="568" y="139"/>
                  </a:cubicBezTo>
                  <a:cubicBezTo>
                    <a:pt x="567" y="138"/>
                    <a:pt x="567" y="138"/>
                    <a:pt x="567" y="138"/>
                  </a:cubicBezTo>
                  <a:cubicBezTo>
                    <a:pt x="560" y="136"/>
                    <a:pt x="553" y="134"/>
                    <a:pt x="546" y="132"/>
                  </a:cubicBezTo>
                  <a:cubicBezTo>
                    <a:pt x="530" y="128"/>
                    <a:pt x="512" y="124"/>
                    <a:pt x="495" y="122"/>
                  </a:cubicBezTo>
                  <a:cubicBezTo>
                    <a:pt x="492" y="121"/>
                    <a:pt x="490" y="121"/>
                    <a:pt x="488" y="121"/>
                  </a:cubicBezTo>
                  <a:cubicBezTo>
                    <a:pt x="482" y="120"/>
                    <a:pt x="482" y="120"/>
                    <a:pt x="482" y="120"/>
                  </a:cubicBezTo>
                  <a:cubicBezTo>
                    <a:pt x="478" y="119"/>
                    <a:pt x="474" y="119"/>
                    <a:pt x="470" y="118"/>
                  </a:cubicBezTo>
                  <a:cubicBezTo>
                    <a:pt x="468" y="118"/>
                    <a:pt x="468" y="118"/>
                    <a:pt x="468" y="118"/>
                  </a:cubicBezTo>
                  <a:cubicBezTo>
                    <a:pt x="463" y="118"/>
                    <a:pt x="458" y="117"/>
                    <a:pt x="454" y="117"/>
                  </a:cubicBezTo>
                  <a:cubicBezTo>
                    <a:pt x="453" y="117"/>
                    <a:pt x="453" y="117"/>
                    <a:pt x="453" y="117"/>
                  </a:cubicBezTo>
                  <a:cubicBezTo>
                    <a:pt x="443" y="116"/>
                    <a:pt x="433" y="116"/>
                    <a:pt x="423" y="116"/>
                  </a:cubicBezTo>
                  <a:cubicBezTo>
                    <a:pt x="422" y="116"/>
                    <a:pt x="422" y="116"/>
                    <a:pt x="422" y="116"/>
                  </a:cubicBezTo>
                  <a:cubicBezTo>
                    <a:pt x="418" y="116"/>
                    <a:pt x="415" y="116"/>
                    <a:pt x="411" y="116"/>
                  </a:cubicBezTo>
                  <a:cubicBezTo>
                    <a:pt x="373" y="117"/>
                    <a:pt x="335" y="123"/>
                    <a:pt x="298" y="133"/>
                  </a:cubicBezTo>
                  <a:cubicBezTo>
                    <a:pt x="212" y="156"/>
                    <a:pt x="159" y="208"/>
                    <a:pt x="135" y="292"/>
                  </a:cubicBezTo>
                  <a:cubicBezTo>
                    <a:pt x="123" y="335"/>
                    <a:pt x="116" y="379"/>
                    <a:pt x="116" y="423"/>
                  </a:cubicBezTo>
                  <a:cubicBezTo>
                    <a:pt x="116" y="423"/>
                    <a:pt x="116" y="423"/>
                    <a:pt x="116" y="423"/>
                  </a:cubicBezTo>
                  <a:cubicBezTo>
                    <a:pt x="117" y="467"/>
                    <a:pt x="123" y="511"/>
                    <a:pt x="136" y="555"/>
                  </a:cubicBezTo>
                  <a:cubicBezTo>
                    <a:pt x="158" y="632"/>
                    <a:pt x="205" y="682"/>
                    <a:pt x="280" y="706"/>
                  </a:cubicBezTo>
                  <a:cubicBezTo>
                    <a:pt x="281" y="706"/>
                    <a:pt x="281" y="706"/>
                    <a:pt x="281" y="706"/>
                  </a:cubicBezTo>
                  <a:cubicBezTo>
                    <a:pt x="288" y="709"/>
                    <a:pt x="295" y="711"/>
                    <a:pt x="302" y="713"/>
                  </a:cubicBezTo>
                  <a:cubicBezTo>
                    <a:pt x="319" y="717"/>
                    <a:pt x="336" y="721"/>
                    <a:pt x="353" y="723"/>
                  </a:cubicBezTo>
                  <a:cubicBezTo>
                    <a:pt x="356" y="724"/>
                    <a:pt x="358" y="724"/>
                    <a:pt x="360" y="724"/>
                  </a:cubicBezTo>
                  <a:cubicBezTo>
                    <a:pt x="366" y="725"/>
                    <a:pt x="366" y="725"/>
                    <a:pt x="366" y="725"/>
                  </a:cubicBezTo>
                  <a:cubicBezTo>
                    <a:pt x="370" y="726"/>
                    <a:pt x="374" y="726"/>
                    <a:pt x="378" y="727"/>
                  </a:cubicBezTo>
                  <a:cubicBezTo>
                    <a:pt x="380" y="727"/>
                    <a:pt x="380" y="727"/>
                    <a:pt x="380" y="727"/>
                  </a:cubicBezTo>
                  <a:cubicBezTo>
                    <a:pt x="385" y="727"/>
                    <a:pt x="389" y="728"/>
                    <a:pt x="394" y="728"/>
                  </a:cubicBezTo>
                  <a:cubicBezTo>
                    <a:pt x="395" y="728"/>
                    <a:pt x="395" y="728"/>
                    <a:pt x="395" y="728"/>
                  </a:cubicBezTo>
                  <a:cubicBezTo>
                    <a:pt x="405" y="729"/>
                    <a:pt x="415" y="729"/>
                    <a:pt x="425" y="7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11" name="Freeform 14">
              <a:extLst>
                <a:ext uri="{FF2B5EF4-FFF2-40B4-BE49-F238E27FC236}">
                  <a16:creationId xmlns:a16="http://schemas.microsoft.com/office/drawing/2014/main" id="{DA7DC967-2C08-463C-8C00-CB6F10F3CE1F}"/>
                </a:ext>
              </a:extLst>
            </p:cNvPr>
            <p:cNvSpPr>
              <a:spLocks noEditPoints="1"/>
            </p:cNvSpPr>
            <p:nvPr userDrawn="1"/>
          </p:nvSpPr>
          <p:spPr bwMode="auto">
            <a:xfrm>
              <a:off x="6032501" y="4246563"/>
              <a:ext cx="2019300" cy="2017713"/>
            </a:xfrm>
            <a:custGeom>
              <a:avLst/>
              <a:gdLst>
                <a:gd name="T0" fmla="*/ 424 w 847"/>
                <a:gd name="T1" fmla="*/ 845 h 845"/>
                <a:gd name="T2" fmla="*/ 386 w 847"/>
                <a:gd name="T3" fmla="*/ 843 h 845"/>
                <a:gd name="T4" fmla="*/ 366 w 847"/>
                <a:gd name="T5" fmla="*/ 842 h 845"/>
                <a:gd name="T6" fmla="*/ 345 w 847"/>
                <a:gd name="T7" fmla="*/ 839 h 845"/>
                <a:gd name="T8" fmla="*/ 335 w 847"/>
                <a:gd name="T9" fmla="*/ 838 h 845"/>
                <a:gd name="T10" fmla="*/ 243 w 847"/>
                <a:gd name="T11" fmla="*/ 816 h 845"/>
                <a:gd name="T12" fmla="*/ 0 w 847"/>
                <a:gd name="T13" fmla="*/ 423 h 845"/>
                <a:gd name="T14" fmla="*/ 268 w 847"/>
                <a:gd name="T15" fmla="*/ 21 h 845"/>
                <a:gd name="T16" fmla="*/ 421 w 847"/>
                <a:gd name="T17" fmla="*/ 0 h 845"/>
                <a:gd name="T18" fmla="*/ 459 w 847"/>
                <a:gd name="T19" fmla="*/ 1 h 845"/>
                <a:gd name="T20" fmla="*/ 478 w 847"/>
                <a:gd name="T21" fmla="*/ 3 h 845"/>
                <a:gd name="T22" fmla="*/ 496 w 847"/>
                <a:gd name="T23" fmla="*/ 5 h 845"/>
                <a:gd name="T24" fmla="*/ 503 w 847"/>
                <a:gd name="T25" fmla="*/ 6 h 845"/>
                <a:gd name="T26" fmla="*/ 575 w 847"/>
                <a:gd name="T27" fmla="*/ 20 h 845"/>
                <a:gd name="T28" fmla="*/ 823 w 847"/>
                <a:gd name="T29" fmla="*/ 258 h 845"/>
                <a:gd name="T30" fmla="*/ 847 w 847"/>
                <a:gd name="T31" fmla="*/ 422 h 845"/>
                <a:gd name="T32" fmla="*/ 579 w 847"/>
                <a:gd name="T33" fmla="*/ 824 h 845"/>
                <a:gd name="T34" fmla="*/ 426 w 847"/>
                <a:gd name="T35" fmla="*/ 845 h 845"/>
                <a:gd name="T36" fmla="*/ 424 w 847"/>
                <a:gd name="T37" fmla="*/ 729 h 845"/>
                <a:gd name="T38" fmla="*/ 436 w 847"/>
                <a:gd name="T39" fmla="*/ 729 h 845"/>
                <a:gd name="T40" fmla="*/ 712 w 847"/>
                <a:gd name="T41" fmla="*/ 553 h 845"/>
                <a:gd name="T42" fmla="*/ 731 w 847"/>
                <a:gd name="T43" fmla="*/ 422 h 845"/>
                <a:gd name="T44" fmla="*/ 567 w 847"/>
                <a:gd name="T45" fmla="*/ 139 h 845"/>
                <a:gd name="T46" fmla="*/ 545 w 847"/>
                <a:gd name="T47" fmla="*/ 132 h 845"/>
                <a:gd name="T48" fmla="*/ 487 w 847"/>
                <a:gd name="T49" fmla="*/ 121 h 845"/>
                <a:gd name="T50" fmla="*/ 469 w 847"/>
                <a:gd name="T51" fmla="*/ 118 h 845"/>
                <a:gd name="T52" fmla="*/ 453 w 847"/>
                <a:gd name="T53" fmla="*/ 117 h 845"/>
                <a:gd name="T54" fmla="*/ 422 w 847"/>
                <a:gd name="T55" fmla="*/ 116 h 845"/>
                <a:gd name="T56" fmla="*/ 410 w 847"/>
                <a:gd name="T57" fmla="*/ 116 h 845"/>
                <a:gd name="T58" fmla="*/ 134 w 847"/>
                <a:gd name="T59" fmla="*/ 292 h 845"/>
                <a:gd name="T60" fmla="*/ 135 w 847"/>
                <a:gd name="T61" fmla="*/ 555 h 845"/>
                <a:gd name="T62" fmla="*/ 280 w 847"/>
                <a:gd name="T63" fmla="*/ 706 h 845"/>
                <a:gd name="T64" fmla="*/ 352 w 847"/>
                <a:gd name="T65" fmla="*/ 723 h 845"/>
                <a:gd name="T66" fmla="*/ 365 w 847"/>
                <a:gd name="T67" fmla="*/ 725 h 845"/>
                <a:gd name="T68" fmla="*/ 379 w 847"/>
                <a:gd name="T69" fmla="*/ 727 h 845"/>
                <a:gd name="T70" fmla="*/ 394 w 847"/>
                <a:gd name="T71" fmla="*/ 72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7" h="845">
                  <a:moveTo>
                    <a:pt x="425" y="845"/>
                  </a:moveTo>
                  <a:cubicBezTo>
                    <a:pt x="424" y="845"/>
                    <a:pt x="424" y="845"/>
                    <a:pt x="424" y="845"/>
                  </a:cubicBezTo>
                  <a:cubicBezTo>
                    <a:pt x="412" y="845"/>
                    <a:pt x="400" y="844"/>
                    <a:pt x="387" y="843"/>
                  </a:cubicBezTo>
                  <a:cubicBezTo>
                    <a:pt x="386" y="843"/>
                    <a:pt x="386" y="843"/>
                    <a:pt x="386" y="843"/>
                  </a:cubicBezTo>
                  <a:cubicBezTo>
                    <a:pt x="380" y="843"/>
                    <a:pt x="374" y="842"/>
                    <a:pt x="368" y="842"/>
                  </a:cubicBezTo>
                  <a:cubicBezTo>
                    <a:pt x="366" y="842"/>
                    <a:pt x="366" y="842"/>
                    <a:pt x="366" y="842"/>
                  </a:cubicBezTo>
                  <a:cubicBezTo>
                    <a:pt x="360" y="841"/>
                    <a:pt x="355" y="841"/>
                    <a:pt x="350" y="840"/>
                  </a:cubicBezTo>
                  <a:cubicBezTo>
                    <a:pt x="348" y="840"/>
                    <a:pt x="346" y="839"/>
                    <a:pt x="345" y="839"/>
                  </a:cubicBezTo>
                  <a:cubicBezTo>
                    <a:pt x="343" y="839"/>
                    <a:pt x="343" y="839"/>
                    <a:pt x="343" y="839"/>
                  </a:cubicBezTo>
                  <a:cubicBezTo>
                    <a:pt x="340" y="839"/>
                    <a:pt x="338" y="838"/>
                    <a:pt x="335" y="838"/>
                  </a:cubicBezTo>
                  <a:cubicBezTo>
                    <a:pt x="313" y="834"/>
                    <a:pt x="292" y="830"/>
                    <a:pt x="271" y="825"/>
                  </a:cubicBezTo>
                  <a:cubicBezTo>
                    <a:pt x="262" y="822"/>
                    <a:pt x="253" y="819"/>
                    <a:pt x="243" y="816"/>
                  </a:cubicBezTo>
                  <a:cubicBezTo>
                    <a:pt x="133" y="780"/>
                    <a:pt x="57" y="701"/>
                    <a:pt x="23" y="587"/>
                  </a:cubicBezTo>
                  <a:cubicBezTo>
                    <a:pt x="8" y="533"/>
                    <a:pt x="0" y="478"/>
                    <a:pt x="0" y="423"/>
                  </a:cubicBezTo>
                  <a:cubicBezTo>
                    <a:pt x="0" y="369"/>
                    <a:pt x="7" y="314"/>
                    <a:pt x="23" y="260"/>
                  </a:cubicBezTo>
                  <a:cubicBezTo>
                    <a:pt x="58" y="137"/>
                    <a:pt x="142" y="54"/>
                    <a:pt x="268" y="21"/>
                  </a:cubicBezTo>
                  <a:cubicBezTo>
                    <a:pt x="313" y="9"/>
                    <a:pt x="360" y="2"/>
                    <a:pt x="407" y="1"/>
                  </a:cubicBezTo>
                  <a:cubicBezTo>
                    <a:pt x="411" y="0"/>
                    <a:pt x="416" y="0"/>
                    <a:pt x="421" y="0"/>
                  </a:cubicBezTo>
                  <a:cubicBezTo>
                    <a:pt x="422" y="0"/>
                    <a:pt x="422" y="0"/>
                    <a:pt x="422" y="0"/>
                  </a:cubicBezTo>
                  <a:cubicBezTo>
                    <a:pt x="434" y="0"/>
                    <a:pt x="446" y="1"/>
                    <a:pt x="459" y="1"/>
                  </a:cubicBezTo>
                  <a:cubicBezTo>
                    <a:pt x="460" y="2"/>
                    <a:pt x="460" y="2"/>
                    <a:pt x="460" y="2"/>
                  </a:cubicBezTo>
                  <a:cubicBezTo>
                    <a:pt x="466" y="2"/>
                    <a:pt x="472" y="2"/>
                    <a:pt x="478" y="3"/>
                  </a:cubicBezTo>
                  <a:cubicBezTo>
                    <a:pt x="480" y="3"/>
                    <a:pt x="480" y="3"/>
                    <a:pt x="480" y="3"/>
                  </a:cubicBezTo>
                  <a:cubicBezTo>
                    <a:pt x="486" y="4"/>
                    <a:pt x="491" y="4"/>
                    <a:pt x="496" y="5"/>
                  </a:cubicBezTo>
                  <a:cubicBezTo>
                    <a:pt x="498" y="5"/>
                    <a:pt x="500" y="6"/>
                    <a:pt x="502" y="6"/>
                  </a:cubicBezTo>
                  <a:cubicBezTo>
                    <a:pt x="503" y="6"/>
                    <a:pt x="503" y="6"/>
                    <a:pt x="503" y="6"/>
                  </a:cubicBezTo>
                  <a:cubicBezTo>
                    <a:pt x="506" y="6"/>
                    <a:pt x="509" y="7"/>
                    <a:pt x="511" y="7"/>
                  </a:cubicBezTo>
                  <a:cubicBezTo>
                    <a:pt x="533" y="10"/>
                    <a:pt x="554" y="15"/>
                    <a:pt x="575" y="20"/>
                  </a:cubicBezTo>
                  <a:cubicBezTo>
                    <a:pt x="584" y="23"/>
                    <a:pt x="594" y="26"/>
                    <a:pt x="603" y="29"/>
                  </a:cubicBezTo>
                  <a:cubicBezTo>
                    <a:pt x="714" y="65"/>
                    <a:pt x="790" y="144"/>
                    <a:pt x="823" y="258"/>
                  </a:cubicBezTo>
                  <a:cubicBezTo>
                    <a:pt x="838" y="312"/>
                    <a:pt x="846" y="367"/>
                    <a:pt x="847" y="422"/>
                  </a:cubicBezTo>
                  <a:cubicBezTo>
                    <a:pt x="847" y="422"/>
                    <a:pt x="847" y="422"/>
                    <a:pt x="847" y="422"/>
                  </a:cubicBezTo>
                  <a:cubicBezTo>
                    <a:pt x="847" y="476"/>
                    <a:pt x="839" y="531"/>
                    <a:pt x="823" y="585"/>
                  </a:cubicBezTo>
                  <a:cubicBezTo>
                    <a:pt x="788" y="708"/>
                    <a:pt x="704" y="791"/>
                    <a:pt x="579" y="824"/>
                  </a:cubicBezTo>
                  <a:cubicBezTo>
                    <a:pt x="533" y="836"/>
                    <a:pt x="486" y="843"/>
                    <a:pt x="440" y="844"/>
                  </a:cubicBezTo>
                  <a:cubicBezTo>
                    <a:pt x="435" y="844"/>
                    <a:pt x="430" y="845"/>
                    <a:pt x="426" y="845"/>
                  </a:cubicBezTo>
                  <a:lnTo>
                    <a:pt x="425" y="845"/>
                  </a:lnTo>
                  <a:close/>
                  <a:moveTo>
                    <a:pt x="424" y="729"/>
                  </a:moveTo>
                  <a:cubicBezTo>
                    <a:pt x="425" y="729"/>
                    <a:pt x="425" y="729"/>
                    <a:pt x="425" y="729"/>
                  </a:cubicBezTo>
                  <a:cubicBezTo>
                    <a:pt x="429" y="729"/>
                    <a:pt x="433" y="729"/>
                    <a:pt x="436" y="729"/>
                  </a:cubicBezTo>
                  <a:cubicBezTo>
                    <a:pt x="474" y="728"/>
                    <a:pt x="512" y="722"/>
                    <a:pt x="549" y="712"/>
                  </a:cubicBezTo>
                  <a:cubicBezTo>
                    <a:pt x="635" y="689"/>
                    <a:pt x="688" y="637"/>
                    <a:pt x="712" y="553"/>
                  </a:cubicBezTo>
                  <a:cubicBezTo>
                    <a:pt x="725" y="510"/>
                    <a:pt x="731" y="465"/>
                    <a:pt x="731" y="422"/>
                  </a:cubicBezTo>
                  <a:cubicBezTo>
                    <a:pt x="731" y="422"/>
                    <a:pt x="731" y="422"/>
                    <a:pt x="731" y="422"/>
                  </a:cubicBezTo>
                  <a:cubicBezTo>
                    <a:pt x="731" y="378"/>
                    <a:pt x="724" y="334"/>
                    <a:pt x="712" y="290"/>
                  </a:cubicBezTo>
                  <a:cubicBezTo>
                    <a:pt x="689" y="212"/>
                    <a:pt x="642" y="163"/>
                    <a:pt x="567" y="139"/>
                  </a:cubicBezTo>
                  <a:cubicBezTo>
                    <a:pt x="566" y="138"/>
                    <a:pt x="566" y="138"/>
                    <a:pt x="566" y="138"/>
                  </a:cubicBezTo>
                  <a:cubicBezTo>
                    <a:pt x="559" y="136"/>
                    <a:pt x="552" y="134"/>
                    <a:pt x="545" y="132"/>
                  </a:cubicBezTo>
                  <a:cubicBezTo>
                    <a:pt x="529" y="128"/>
                    <a:pt x="511" y="124"/>
                    <a:pt x="494" y="122"/>
                  </a:cubicBezTo>
                  <a:cubicBezTo>
                    <a:pt x="492" y="121"/>
                    <a:pt x="489" y="121"/>
                    <a:pt x="487" y="121"/>
                  </a:cubicBezTo>
                  <a:cubicBezTo>
                    <a:pt x="482" y="120"/>
                    <a:pt x="482" y="120"/>
                    <a:pt x="482" y="120"/>
                  </a:cubicBezTo>
                  <a:cubicBezTo>
                    <a:pt x="477" y="119"/>
                    <a:pt x="473" y="119"/>
                    <a:pt x="469" y="118"/>
                  </a:cubicBezTo>
                  <a:cubicBezTo>
                    <a:pt x="467" y="118"/>
                    <a:pt x="467" y="118"/>
                    <a:pt x="467" y="118"/>
                  </a:cubicBezTo>
                  <a:cubicBezTo>
                    <a:pt x="462" y="118"/>
                    <a:pt x="457" y="117"/>
                    <a:pt x="453" y="117"/>
                  </a:cubicBezTo>
                  <a:cubicBezTo>
                    <a:pt x="452" y="117"/>
                    <a:pt x="452" y="117"/>
                    <a:pt x="452" y="117"/>
                  </a:cubicBezTo>
                  <a:cubicBezTo>
                    <a:pt x="442" y="116"/>
                    <a:pt x="432" y="116"/>
                    <a:pt x="422" y="116"/>
                  </a:cubicBezTo>
                  <a:cubicBezTo>
                    <a:pt x="421" y="116"/>
                    <a:pt x="421" y="116"/>
                    <a:pt x="421" y="116"/>
                  </a:cubicBezTo>
                  <a:cubicBezTo>
                    <a:pt x="418" y="116"/>
                    <a:pt x="414" y="116"/>
                    <a:pt x="410" y="116"/>
                  </a:cubicBezTo>
                  <a:cubicBezTo>
                    <a:pt x="372" y="117"/>
                    <a:pt x="335" y="123"/>
                    <a:pt x="297" y="133"/>
                  </a:cubicBezTo>
                  <a:cubicBezTo>
                    <a:pt x="211" y="156"/>
                    <a:pt x="158" y="208"/>
                    <a:pt x="134" y="292"/>
                  </a:cubicBezTo>
                  <a:cubicBezTo>
                    <a:pt x="122" y="335"/>
                    <a:pt x="115" y="379"/>
                    <a:pt x="115" y="423"/>
                  </a:cubicBezTo>
                  <a:cubicBezTo>
                    <a:pt x="116" y="467"/>
                    <a:pt x="122" y="511"/>
                    <a:pt x="135" y="555"/>
                  </a:cubicBezTo>
                  <a:cubicBezTo>
                    <a:pt x="157" y="632"/>
                    <a:pt x="205" y="682"/>
                    <a:pt x="279" y="706"/>
                  </a:cubicBezTo>
                  <a:cubicBezTo>
                    <a:pt x="280" y="706"/>
                    <a:pt x="280" y="706"/>
                    <a:pt x="280" y="706"/>
                  </a:cubicBezTo>
                  <a:cubicBezTo>
                    <a:pt x="287" y="709"/>
                    <a:pt x="294" y="711"/>
                    <a:pt x="301" y="713"/>
                  </a:cubicBezTo>
                  <a:cubicBezTo>
                    <a:pt x="318" y="717"/>
                    <a:pt x="335" y="721"/>
                    <a:pt x="352" y="723"/>
                  </a:cubicBezTo>
                  <a:cubicBezTo>
                    <a:pt x="355" y="724"/>
                    <a:pt x="357" y="724"/>
                    <a:pt x="359" y="724"/>
                  </a:cubicBezTo>
                  <a:cubicBezTo>
                    <a:pt x="365" y="725"/>
                    <a:pt x="365" y="725"/>
                    <a:pt x="365" y="725"/>
                  </a:cubicBezTo>
                  <a:cubicBezTo>
                    <a:pt x="369" y="726"/>
                    <a:pt x="373" y="726"/>
                    <a:pt x="377" y="727"/>
                  </a:cubicBezTo>
                  <a:cubicBezTo>
                    <a:pt x="379" y="727"/>
                    <a:pt x="379" y="727"/>
                    <a:pt x="379" y="727"/>
                  </a:cubicBezTo>
                  <a:cubicBezTo>
                    <a:pt x="384" y="727"/>
                    <a:pt x="388" y="728"/>
                    <a:pt x="393" y="728"/>
                  </a:cubicBezTo>
                  <a:cubicBezTo>
                    <a:pt x="394" y="728"/>
                    <a:pt x="394" y="728"/>
                    <a:pt x="394" y="728"/>
                  </a:cubicBezTo>
                  <a:cubicBezTo>
                    <a:pt x="404" y="729"/>
                    <a:pt x="414" y="729"/>
                    <a:pt x="424" y="7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12" name="Freeform 15">
              <a:extLst>
                <a:ext uri="{FF2B5EF4-FFF2-40B4-BE49-F238E27FC236}">
                  <a16:creationId xmlns:a16="http://schemas.microsoft.com/office/drawing/2014/main" id="{9E334846-45F0-4FE3-97B3-4BCA07C7BBB3}"/>
                </a:ext>
              </a:extLst>
            </p:cNvPr>
            <p:cNvSpPr>
              <a:spLocks/>
            </p:cNvSpPr>
            <p:nvPr userDrawn="1"/>
          </p:nvSpPr>
          <p:spPr bwMode="auto">
            <a:xfrm>
              <a:off x="3675063" y="4268788"/>
              <a:ext cx="1974850" cy="2017713"/>
            </a:xfrm>
            <a:custGeom>
              <a:avLst/>
              <a:gdLst>
                <a:gd name="T0" fmla="*/ 425 w 829"/>
                <a:gd name="T1" fmla="*/ 845 h 845"/>
                <a:gd name="T2" fmla="*/ 387 w 829"/>
                <a:gd name="T3" fmla="*/ 843 h 845"/>
                <a:gd name="T4" fmla="*/ 366 w 829"/>
                <a:gd name="T5" fmla="*/ 842 h 845"/>
                <a:gd name="T6" fmla="*/ 365 w 829"/>
                <a:gd name="T7" fmla="*/ 842 h 845"/>
                <a:gd name="T8" fmla="*/ 344 w 829"/>
                <a:gd name="T9" fmla="*/ 839 h 845"/>
                <a:gd name="T10" fmla="*/ 272 w 829"/>
                <a:gd name="T11" fmla="*/ 825 h 845"/>
                <a:gd name="T12" fmla="*/ 24 w 829"/>
                <a:gd name="T13" fmla="*/ 587 h 845"/>
                <a:gd name="T14" fmla="*/ 24 w 829"/>
                <a:gd name="T15" fmla="*/ 260 h 845"/>
                <a:gd name="T16" fmla="*/ 407 w 829"/>
                <a:gd name="T17" fmla="*/ 1 h 845"/>
                <a:gd name="T18" fmla="*/ 423 w 829"/>
                <a:gd name="T19" fmla="*/ 0 h 845"/>
                <a:gd name="T20" fmla="*/ 460 w 829"/>
                <a:gd name="T21" fmla="*/ 2 h 845"/>
                <a:gd name="T22" fmla="*/ 484 w 829"/>
                <a:gd name="T23" fmla="*/ 4 h 845"/>
                <a:gd name="T24" fmla="*/ 500 w 829"/>
                <a:gd name="T25" fmla="*/ 6 h 845"/>
                <a:gd name="T26" fmla="*/ 507 w 829"/>
                <a:gd name="T27" fmla="*/ 7 h 845"/>
                <a:gd name="T28" fmla="*/ 512 w 829"/>
                <a:gd name="T29" fmla="*/ 7 h 845"/>
                <a:gd name="T30" fmla="*/ 604 w 829"/>
                <a:gd name="T31" fmla="*/ 29 h 845"/>
                <a:gd name="T32" fmla="*/ 782 w 829"/>
                <a:gd name="T33" fmla="*/ 316 h 845"/>
                <a:gd name="T34" fmla="*/ 568 w 829"/>
                <a:gd name="T35" fmla="*/ 139 h 845"/>
                <a:gd name="T36" fmla="*/ 546 w 829"/>
                <a:gd name="T37" fmla="*/ 132 h 845"/>
                <a:gd name="T38" fmla="*/ 488 w 829"/>
                <a:gd name="T39" fmla="*/ 121 h 845"/>
                <a:gd name="T40" fmla="*/ 471 w 829"/>
                <a:gd name="T41" fmla="*/ 119 h 845"/>
                <a:gd name="T42" fmla="*/ 455 w 829"/>
                <a:gd name="T43" fmla="*/ 117 h 845"/>
                <a:gd name="T44" fmla="*/ 423 w 829"/>
                <a:gd name="T45" fmla="*/ 116 h 845"/>
                <a:gd name="T46" fmla="*/ 411 w 829"/>
                <a:gd name="T47" fmla="*/ 116 h 845"/>
                <a:gd name="T48" fmla="*/ 135 w 829"/>
                <a:gd name="T49" fmla="*/ 292 h 845"/>
                <a:gd name="T50" fmla="*/ 135 w 829"/>
                <a:gd name="T51" fmla="*/ 555 h 845"/>
                <a:gd name="T52" fmla="*/ 281 w 829"/>
                <a:gd name="T53" fmla="*/ 707 h 845"/>
                <a:gd name="T54" fmla="*/ 353 w 829"/>
                <a:gd name="T55" fmla="*/ 723 h 845"/>
                <a:gd name="T56" fmla="*/ 359 w 829"/>
                <a:gd name="T57" fmla="*/ 724 h 845"/>
                <a:gd name="T58" fmla="*/ 363 w 829"/>
                <a:gd name="T59" fmla="*/ 725 h 845"/>
                <a:gd name="T60" fmla="*/ 376 w 829"/>
                <a:gd name="T61" fmla="*/ 726 h 845"/>
                <a:gd name="T62" fmla="*/ 392 w 829"/>
                <a:gd name="T63" fmla="*/ 728 h 845"/>
                <a:gd name="T64" fmla="*/ 425 w 829"/>
                <a:gd name="T65" fmla="*/ 729 h 845"/>
                <a:gd name="T66" fmla="*/ 437 w 829"/>
                <a:gd name="T67" fmla="*/ 729 h 845"/>
                <a:gd name="T68" fmla="*/ 709 w 829"/>
                <a:gd name="T69" fmla="*/ 566 h 845"/>
                <a:gd name="T70" fmla="*/ 819 w 829"/>
                <a:gd name="T71" fmla="*/ 602 h 845"/>
                <a:gd name="T72" fmla="*/ 440 w 829"/>
                <a:gd name="T73" fmla="*/ 84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45">
                  <a:moveTo>
                    <a:pt x="426" y="845"/>
                  </a:moveTo>
                  <a:cubicBezTo>
                    <a:pt x="425" y="845"/>
                    <a:pt x="425" y="845"/>
                    <a:pt x="425" y="845"/>
                  </a:cubicBezTo>
                  <a:cubicBezTo>
                    <a:pt x="412" y="845"/>
                    <a:pt x="400" y="844"/>
                    <a:pt x="389" y="844"/>
                  </a:cubicBezTo>
                  <a:cubicBezTo>
                    <a:pt x="387" y="843"/>
                    <a:pt x="387" y="843"/>
                    <a:pt x="387" y="843"/>
                  </a:cubicBezTo>
                  <a:cubicBezTo>
                    <a:pt x="381" y="843"/>
                    <a:pt x="376" y="843"/>
                    <a:pt x="370" y="842"/>
                  </a:cubicBezTo>
                  <a:cubicBezTo>
                    <a:pt x="366" y="842"/>
                    <a:pt x="366" y="842"/>
                    <a:pt x="366" y="842"/>
                  </a:cubicBezTo>
                  <a:cubicBezTo>
                    <a:pt x="366" y="842"/>
                    <a:pt x="366" y="842"/>
                    <a:pt x="365" y="842"/>
                  </a:cubicBezTo>
                  <a:cubicBezTo>
                    <a:pt x="365" y="842"/>
                    <a:pt x="365" y="842"/>
                    <a:pt x="365" y="842"/>
                  </a:cubicBezTo>
                  <a:cubicBezTo>
                    <a:pt x="360" y="841"/>
                    <a:pt x="356" y="841"/>
                    <a:pt x="352" y="840"/>
                  </a:cubicBezTo>
                  <a:cubicBezTo>
                    <a:pt x="349" y="840"/>
                    <a:pt x="346" y="839"/>
                    <a:pt x="344" y="839"/>
                  </a:cubicBezTo>
                  <a:cubicBezTo>
                    <a:pt x="340" y="839"/>
                    <a:pt x="338" y="838"/>
                    <a:pt x="335" y="838"/>
                  </a:cubicBezTo>
                  <a:cubicBezTo>
                    <a:pt x="314" y="835"/>
                    <a:pt x="293" y="830"/>
                    <a:pt x="272" y="825"/>
                  </a:cubicBezTo>
                  <a:cubicBezTo>
                    <a:pt x="263" y="822"/>
                    <a:pt x="254" y="820"/>
                    <a:pt x="244" y="816"/>
                  </a:cubicBezTo>
                  <a:cubicBezTo>
                    <a:pt x="133" y="780"/>
                    <a:pt x="57" y="701"/>
                    <a:pt x="24" y="587"/>
                  </a:cubicBezTo>
                  <a:cubicBezTo>
                    <a:pt x="9" y="533"/>
                    <a:pt x="1" y="478"/>
                    <a:pt x="0" y="424"/>
                  </a:cubicBezTo>
                  <a:cubicBezTo>
                    <a:pt x="0" y="369"/>
                    <a:pt x="8" y="314"/>
                    <a:pt x="24" y="260"/>
                  </a:cubicBezTo>
                  <a:cubicBezTo>
                    <a:pt x="59" y="137"/>
                    <a:pt x="143" y="54"/>
                    <a:pt x="268" y="21"/>
                  </a:cubicBezTo>
                  <a:cubicBezTo>
                    <a:pt x="315" y="9"/>
                    <a:pt x="361" y="2"/>
                    <a:pt x="407" y="1"/>
                  </a:cubicBezTo>
                  <a:cubicBezTo>
                    <a:pt x="412" y="1"/>
                    <a:pt x="417" y="0"/>
                    <a:pt x="422" y="0"/>
                  </a:cubicBezTo>
                  <a:cubicBezTo>
                    <a:pt x="423" y="0"/>
                    <a:pt x="423" y="0"/>
                    <a:pt x="423" y="0"/>
                  </a:cubicBezTo>
                  <a:cubicBezTo>
                    <a:pt x="436" y="0"/>
                    <a:pt x="448" y="1"/>
                    <a:pt x="459" y="2"/>
                  </a:cubicBezTo>
                  <a:cubicBezTo>
                    <a:pt x="460" y="2"/>
                    <a:pt x="460" y="2"/>
                    <a:pt x="460" y="2"/>
                  </a:cubicBezTo>
                  <a:cubicBezTo>
                    <a:pt x="466" y="2"/>
                    <a:pt x="473" y="2"/>
                    <a:pt x="479" y="3"/>
                  </a:cubicBezTo>
                  <a:cubicBezTo>
                    <a:pt x="484" y="4"/>
                    <a:pt x="484" y="4"/>
                    <a:pt x="484" y="4"/>
                  </a:cubicBezTo>
                  <a:cubicBezTo>
                    <a:pt x="489" y="4"/>
                    <a:pt x="493" y="5"/>
                    <a:pt x="497" y="5"/>
                  </a:cubicBezTo>
                  <a:cubicBezTo>
                    <a:pt x="499" y="5"/>
                    <a:pt x="500" y="6"/>
                    <a:pt x="500" y="6"/>
                  </a:cubicBezTo>
                  <a:cubicBezTo>
                    <a:pt x="504" y="6"/>
                    <a:pt x="504" y="6"/>
                    <a:pt x="504" y="6"/>
                  </a:cubicBezTo>
                  <a:cubicBezTo>
                    <a:pt x="507" y="7"/>
                    <a:pt x="507" y="7"/>
                    <a:pt x="507" y="7"/>
                  </a:cubicBezTo>
                  <a:cubicBezTo>
                    <a:pt x="509" y="7"/>
                    <a:pt x="510" y="7"/>
                    <a:pt x="511" y="7"/>
                  </a:cubicBezTo>
                  <a:cubicBezTo>
                    <a:pt x="512" y="7"/>
                    <a:pt x="512" y="7"/>
                    <a:pt x="512" y="7"/>
                  </a:cubicBezTo>
                  <a:cubicBezTo>
                    <a:pt x="534" y="11"/>
                    <a:pt x="555" y="15"/>
                    <a:pt x="576" y="20"/>
                  </a:cubicBezTo>
                  <a:cubicBezTo>
                    <a:pt x="586" y="23"/>
                    <a:pt x="595" y="26"/>
                    <a:pt x="604" y="29"/>
                  </a:cubicBezTo>
                  <a:cubicBezTo>
                    <a:pt x="709" y="63"/>
                    <a:pt x="783" y="137"/>
                    <a:pt x="819" y="243"/>
                  </a:cubicBezTo>
                  <a:cubicBezTo>
                    <a:pt x="829" y="273"/>
                    <a:pt x="813" y="306"/>
                    <a:pt x="782" y="316"/>
                  </a:cubicBezTo>
                  <a:cubicBezTo>
                    <a:pt x="752" y="326"/>
                    <a:pt x="719" y="310"/>
                    <a:pt x="709" y="279"/>
                  </a:cubicBezTo>
                  <a:cubicBezTo>
                    <a:pt x="685" y="208"/>
                    <a:pt x="639" y="162"/>
                    <a:pt x="568" y="139"/>
                  </a:cubicBezTo>
                  <a:cubicBezTo>
                    <a:pt x="567" y="139"/>
                    <a:pt x="567" y="139"/>
                    <a:pt x="567" y="139"/>
                  </a:cubicBezTo>
                  <a:cubicBezTo>
                    <a:pt x="561" y="136"/>
                    <a:pt x="554" y="134"/>
                    <a:pt x="546" y="132"/>
                  </a:cubicBezTo>
                  <a:cubicBezTo>
                    <a:pt x="529" y="128"/>
                    <a:pt x="513" y="124"/>
                    <a:pt x="495" y="122"/>
                  </a:cubicBezTo>
                  <a:cubicBezTo>
                    <a:pt x="493" y="121"/>
                    <a:pt x="490" y="121"/>
                    <a:pt x="488" y="121"/>
                  </a:cubicBezTo>
                  <a:cubicBezTo>
                    <a:pt x="486" y="120"/>
                    <a:pt x="484" y="120"/>
                    <a:pt x="482" y="120"/>
                  </a:cubicBezTo>
                  <a:cubicBezTo>
                    <a:pt x="478" y="119"/>
                    <a:pt x="474" y="119"/>
                    <a:pt x="471" y="119"/>
                  </a:cubicBezTo>
                  <a:cubicBezTo>
                    <a:pt x="465" y="118"/>
                    <a:pt x="465" y="118"/>
                    <a:pt x="465" y="118"/>
                  </a:cubicBezTo>
                  <a:cubicBezTo>
                    <a:pt x="462" y="118"/>
                    <a:pt x="459" y="117"/>
                    <a:pt x="455" y="117"/>
                  </a:cubicBezTo>
                  <a:cubicBezTo>
                    <a:pt x="452" y="117"/>
                    <a:pt x="452" y="117"/>
                    <a:pt x="452" y="117"/>
                  </a:cubicBezTo>
                  <a:cubicBezTo>
                    <a:pt x="443" y="116"/>
                    <a:pt x="434" y="116"/>
                    <a:pt x="423" y="116"/>
                  </a:cubicBezTo>
                  <a:cubicBezTo>
                    <a:pt x="422" y="116"/>
                    <a:pt x="422" y="116"/>
                    <a:pt x="422" y="116"/>
                  </a:cubicBezTo>
                  <a:cubicBezTo>
                    <a:pt x="418" y="116"/>
                    <a:pt x="415" y="116"/>
                    <a:pt x="411" y="116"/>
                  </a:cubicBezTo>
                  <a:cubicBezTo>
                    <a:pt x="373" y="117"/>
                    <a:pt x="336" y="123"/>
                    <a:pt x="298" y="133"/>
                  </a:cubicBezTo>
                  <a:cubicBezTo>
                    <a:pt x="212" y="156"/>
                    <a:pt x="159" y="208"/>
                    <a:pt x="135" y="292"/>
                  </a:cubicBezTo>
                  <a:cubicBezTo>
                    <a:pt x="122" y="335"/>
                    <a:pt x="116" y="380"/>
                    <a:pt x="116" y="423"/>
                  </a:cubicBezTo>
                  <a:cubicBezTo>
                    <a:pt x="116" y="467"/>
                    <a:pt x="123" y="511"/>
                    <a:pt x="135" y="555"/>
                  </a:cubicBezTo>
                  <a:cubicBezTo>
                    <a:pt x="158" y="633"/>
                    <a:pt x="205" y="682"/>
                    <a:pt x="280" y="706"/>
                  </a:cubicBezTo>
                  <a:cubicBezTo>
                    <a:pt x="281" y="707"/>
                    <a:pt x="281" y="707"/>
                    <a:pt x="281" y="707"/>
                  </a:cubicBezTo>
                  <a:cubicBezTo>
                    <a:pt x="289" y="709"/>
                    <a:pt x="295" y="711"/>
                    <a:pt x="302" y="713"/>
                  </a:cubicBezTo>
                  <a:cubicBezTo>
                    <a:pt x="319" y="717"/>
                    <a:pt x="336" y="721"/>
                    <a:pt x="353" y="723"/>
                  </a:cubicBezTo>
                  <a:cubicBezTo>
                    <a:pt x="356" y="724"/>
                    <a:pt x="356" y="724"/>
                    <a:pt x="356" y="724"/>
                  </a:cubicBezTo>
                  <a:cubicBezTo>
                    <a:pt x="357" y="724"/>
                    <a:pt x="358" y="724"/>
                    <a:pt x="359" y="724"/>
                  </a:cubicBezTo>
                  <a:cubicBezTo>
                    <a:pt x="361" y="725"/>
                    <a:pt x="361" y="725"/>
                    <a:pt x="361" y="725"/>
                  </a:cubicBezTo>
                  <a:cubicBezTo>
                    <a:pt x="361" y="725"/>
                    <a:pt x="362" y="725"/>
                    <a:pt x="363" y="725"/>
                  </a:cubicBezTo>
                  <a:cubicBezTo>
                    <a:pt x="366" y="725"/>
                    <a:pt x="366" y="725"/>
                    <a:pt x="366" y="725"/>
                  </a:cubicBezTo>
                  <a:cubicBezTo>
                    <a:pt x="369" y="726"/>
                    <a:pt x="373" y="726"/>
                    <a:pt x="376" y="726"/>
                  </a:cubicBezTo>
                  <a:cubicBezTo>
                    <a:pt x="378" y="727"/>
                    <a:pt x="379" y="727"/>
                    <a:pt x="381" y="727"/>
                  </a:cubicBezTo>
                  <a:cubicBezTo>
                    <a:pt x="385" y="727"/>
                    <a:pt x="389" y="728"/>
                    <a:pt x="392" y="728"/>
                  </a:cubicBezTo>
                  <a:cubicBezTo>
                    <a:pt x="395" y="728"/>
                    <a:pt x="395" y="728"/>
                    <a:pt x="395" y="728"/>
                  </a:cubicBezTo>
                  <a:cubicBezTo>
                    <a:pt x="404" y="729"/>
                    <a:pt x="414" y="729"/>
                    <a:pt x="425" y="729"/>
                  </a:cubicBezTo>
                  <a:cubicBezTo>
                    <a:pt x="426" y="729"/>
                    <a:pt x="426" y="729"/>
                    <a:pt x="426" y="729"/>
                  </a:cubicBezTo>
                  <a:cubicBezTo>
                    <a:pt x="430" y="729"/>
                    <a:pt x="433" y="729"/>
                    <a:pt x="437" y="729"/>
                  </a:cubicBezTo>
                  <a:cubicBezTo>
                    <a:pt x="475" y="728"/>
                    <a:pt x="513" y="722"/>
                    <a:pt x="549" y="712"/>
                  </a:cubicBezTo>
                  <a:cubicBezTo>
                    <a:pt x="631" y="690"/>
                    <a:pt x="683" y="643"/>
                    <a:pt x="709" y="566"/>
                  </a:cubicBezTo>
                  <a:cubicBezTo>
                    <a:pt x="719" y="536"/>
                    <a:pt x="752" y="519"/>
                    <a:pt x="782" y="529"/>
                  </a:cubicBezTo>
                  <a:cubicBezTo>
                    <a:pt x="813" y="539"/>
                    <a:pt x="829" y="572"/>
                    <a:pt x="819" y="602"/>
                  </a:cubicBezTo>
                  <a:cubicBezTo>
                    <a:pt x="781" y="716"/>
                    <a:pt x="698" y="792"/>
                    <a:pt x="579" y="824"/>
                  </a:cubicBezTo>
                  <a:cubicBezTo>
                    <a:pt x="534" y="836"/>
                    <a:pt x="487" y="843"/>
                    <a:pt x="440" y="844"/>
                  </a:cubicBezTo>
                  <a:cubicBezTo>
                    <a:pt x="436" y="844"/>
                    <a:pt x="431" y="845"/>
                    <a:pt x="426" y="8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61820"/>
                </a:solidFill>
                <a:effectLst/>
                <a:uLnTx/>
                <a:uFillTx/>
                <a:latin typeface="Gill Sans Nova Light"/>
                <a:ea typeface="+mn-ea"/>
                <a:cs typeface="+mn-cs"/>
              </a:endParaRPr>
            </a:p>
          </p:txBody>
        </p:sp>
        <p:sp>
          <p:nvSpPr>
            <p:cNvPr id="13" name="Freeform 16">
              <a:extLst>
                <a:ext uri="{FF2B5EF4-FFF2-40B4-BE49-F238E27FC236}">
                  <a16:creationId xmlns:a16="http://schemas.microsoft.com/office/drawing/2014/main" id="{6794349C-05A9-4CE4-A614-47C55B92B328}"/>
                </a:ext>
              </a:extLst>
            </p:cNvPr>
            <p:cNvSpPr>
              <a:spLocks/>
            </p:cNvSpPr>
            <p:nvPr userDrawn="1"/>
          </p:nvSpPr>
          <p:spPr bwMode="auto">
            <a:xfrm>
              <a:off x="554038" y="5008563"/>
              <a:ext cx="274638" cy="1228725"/>
            </a:xfrm>
            <a:custGeom>
              <a:avLst/>
              <a:gdLst>
                <a:gd name="T0" fmla="*/ 58 w 115"/>
                <a:gd name="T1" fmla="*/ 515 h 515"/>
                <a:gd name="T2" fmla="*/ 0 w 115"/>
                <a:gd name="T3" fmla="*/ 457 h 515"/>
                <a:gd name="T4" fmla="*/ 0 w 115"/>
                <a:gd name="T5" fmla="*/ 58 h 515"/>
                <a:gd name="T6" fmla="*/ 58 w 115"/>
                <a:gd name="T7" fmla="*/ 0 h 515"/>
                <a:gd name="T8" fmla="*/ 115 w 115"/>
                <a:gd name="T9" fmla="*/ 58 h 515"/>
                <a:gd name="T10" fmla="*/ 115 w 115"/>
                <a:gd name="T11" fmla="*/ 457 h 515"/>
                <a:gd name="T12" fmla="*/ 58 w 115"/>
                <a:gd name="T13" fmla="*/ 515 h 515"/>
              </a:gdLst>
              <a:ahLst/>
              <a:cxnLst>
                <a:cxn ang="0">
                  <a:pos x="T0" y="T1"/>
                </a:cxn>
                <a:cxn ang="0">
                  <a:pos x="T2" y="T3"/>
                </a:cxn>
                <a:cxn ang="0">
                  <a:pos x="T4" y="T5"/>
                </a:cxn>
                <a:cxn ang="0">
                  <a:pos x="T6" y="T7"/>
                </a:cxn>
                <a:cxn ang="0">
                  <a:pos x="T8" y="T9"/>
                </a:cxn>
                <a:cxn ang="0">
                  <a:pos x="T10" y="T11"/>
                </a:cxn>
                <a:cxn ang="0">
                  <a:pos x="T12" y="T13"/>
                </a:cxn>
              </a:cxnLst>
              <a:rect l="0" t="0" r="r" b="b"/>
              <a:pathLst>
                <a:path w="115" h="515">
                  <a:moveTo>
                    <a:pt x="58" y="515"/>
                  </a:moveTo>
                  <a:cubicBezTo>
                    <a:pt x="26" y="515"/>
                    <a:pt x="0" y="489"/>
                    <a:pt x="0" y="457"/>
                  </a:cubicBezTo>
                  <a:cubicBezTo>
                    <a:pt x="0" y="58"/>
                    <a:pt x="0" y="58"/>
                    <a:pt x="0" y="58"/>
                  </a:cubicBezTo>
                  <a:cubicBezTo>
                    <a:pt x="0" y="26"/>
                    <a:pt x="26" y="0"/>
                    <a:pt x="58" y="0"/>
                  </a:cubicBezTo>
                  <a:cubicBezTo>
                    <a:pt x="89" y="0"/>
                    <a:pt x="115" y="26"/>
                    <a:pt x="115" y="58"/>
                  </a:cubicBezTo>
                  <a:cubicBezTo>
                    <a:pt x="115" y="457"/>
                    <a:pt x="115" y="457"/>
                    <a:pt x="115" y="457"/>
                  </a:cubicBezTo>
                  <a:cubicBezTo>
                    <a:pt x="115" y="489"/>
                    <a:pt x="89" y="515"/>
                    <a:pt x="58" y="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sp>
          <p:nvSpPr>
            <p:cNvPr id="14" name="Oval 17">
              <a:extLst>
                <a:ext uri="{FF2B5EF4-FFF2-40B4-BE49-F238E27FC236}">
                  <a16:creationId xmlns:a16="http://schemas.microsoft.com/office/drawing/2014/main" id="{1E70159F-A1E1-4299-89D0-D2B99925399F}"/>
                </a:ext>
              </a:extLst>
            </p:cNvPr>
            <p:cNvSpPr>
              <a:spLocks noChangeArrowheads="1"/>
            </p:cNvSpPr>
            <p:nvPr userDrawn="1"/>
          </p:nvSpPr>
          <p:spPr bwMode="auto">
            <a:xfrm>
              <a:off x="519113" y="4335463"/>
              <a:ext cx="347663" cy="3476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61820"/>
                </a:solidFill>
                <a:effectLst/>
                <a:uLnTx/>
                <a:uFillTx/>
                <a:latin typeface="Gill Sans Nova Light"/>
                <a:ea typeface="+mn-ea"/>
                <a:cs typeface="+mn-cs"/>
              </a:endParaRPr>
            </a:p>
          </p:txBody>
        </p:sp>
      </p:grpSp>
    </p:spTree>
    <p:extLst>
      <p:ext uri="{BB962C8B-B14F-4D97-AF65-F5344CB8AC3E}">
        <p14:creationId xmlns:p14="http://schemas.microsoft.com/office/powerpoint/2010/main" val="36100752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281B2-C156-49BA-A491-9D28A717EE18}"/>
              </a:ext>
            </a:extLst>
          </p:cNvPr>
          <p:cNvSpPr>
            <a:spLocks noGrp="1"/>
          </p:cNvSpPr>
          <p:nvPr>
            <p:ph type="title"/>
          </p:nvPr>
        </p:nvSpPr>
        <p:spPr>
          <a:xfrm>
            <a:off x="537388" y="670141"/>
            <a:ext cx="11138904" cy="1008000"/>
          </a:xfrm>
          <a:prstGeom prst="rect">
            <a:avLst/>
          </a:prstGeom>
        </p:spPr>
        <p:txBody>
          <a:bodyPr vert="horz" lIns="0" tIns="36000" rIns="0" bIns="0" rtlCol="0" anchor="t">
            <a:no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3D971E6A-111D-4ED3-AD19-36604E6F61A2}"/>
              </a:ext>
            </a:extLst>
          </p:cNvPr>
          <p:cNvSpPr>
            <a:spLocks noGrp="1"/>
          </p:cNvSpPr>
          <p:nvPr>
            <p:ph type="body" idx="1"/>
          </p:nvPr>
        </p:nvSpPr>
        <p:spPr>
          <a:xfrm>
            <a:off x="537387" y="1924481"/>
            <a:ext cx="11138675" cy="40254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033791513"/>
      </p:ext>
    </p:extLst>
  </p:cSld>
  <p:clrMap bg1="lt1" tx1="dk1" bg2="lt2" tx2="dk2" accent1="accent1" accent2="accent2" accent3="accent3" accent4="accent4" accent5="accent5" accent6="accent6" hlink="hlink" folHlink="folHlink"/>
  <p:sldLayoutIdLst>
    <p:sldLayoutId id="2147483728" r:id="rId1"/>
    <p:sldLayoutId id="2147483906" r:id="rId2"/>
    <p:sldLayoutId id="2147483649" r:id="rId3"/>
    <p:sldLayoutId id="2147483919" r:id="rId4"/>
    <p:sldLayoutId id="2147483652" r:id="rId5"/>
    <p:sldLayoutId id="2147483904" r:id="rId6"/>
    <p:sldLayoutId id="2147483922" r:id="rId7"/>
    <p:sldLayoutId id="2147483923" r:id="rId8"/>
    <p:sldLayoutId id="2147483898" r:id="rId9"/>
    <p:sldLayoutId id="2147483704" r:id="rId10"/>
    <p:sldLayoutId id="2147483709" r:id="rId11"/>
    <p:sldLayoutId id="2147483698" r:id="rId12"/>
    <p:sldLayoutId id="2147483700" r:id="rId13"/>
    <p:sldLayoutId id="2147483699" r:id="rId14"/>
    <p:sldLayoutId id="2147483703" r:id="rId15"/>
    <p:sldLayoutId id="2147483701" r:id="rId16"/>
    <p:sldLayoutId id="2147483706" r:id="rId17"/>
    <p:sldLayoutId id="2147483910" r:id="rId18"/>
    <p:sldLayoutId id="2147483702" r:id="rId19"/>
    <p:sldLayoutId id="2147483907" r:id="rId20"/>
    <p:sldLayoutId id="2147483708" r:id="rId21"/>
    <p:sldLayoutId id="2147483717" r:id="rId22"/>
    <p:sldLayoutId id="2147483721" r:id="rId23"/>
    <p:sldLayoutId id="2147483722" r:id="rId24"/>
    <p:sldLayoutId id="2147483712" r:id="rId25"/>
    <p:sldLayoutId id="2147483716" r:id="rId26"/>
    <p:sldLayoutId id="2147483718" r:id="rId27"/>
    <p:sldLayoutId id="2147483870" r:id="rId28"/>
    <p:sldLayoutId id="2147483900" r:id="rId29"/>
    <p:sldLayoutId id="2147483901" r:id="rId30"/>
    <p:sldLayoutId id="2147483902" r:id="rId31"/>
    <p:sldLayoutId id="2147483903" r:id="rId32"/>
    <p:sldLayoutId id="2147483911" r:id="rId33"/>
    <p:sldLayoutId id="2147483895" r:id="rId34"/>
    <p:sldLayoutId id="2147483751" r:id="rId35"/>
    <p:sldLayoutId id="2147483896" r:id="rId36"/>
    <p:sldLayoutId id="2147483897" r:id="rId37"/>
    <p:sldLayoutId id="2147483719" r:id="rId38"/>
    <p:sldLayoutId id="2147483776" r:id="rId39"/>
    <p:sldLayoutId id="2147483886" r:id="rId40"/>
    <p:sldLayoutId id="2147483908" r:id="rId41"/>
    <p:sldLayoutId id="2147483797" r:id="rId42"/>
    <p:sldLayoutId id="2147483801" r:id="rId43"/>
    <p:sldLayoutId id="2147483899" r:id="rId44"/>
    <p:sldLayoutId id="2147483796" r:id="rId45"/>
    <p:sldLayoutId id="2147483882" r:id="rId46"/>
    <p:sldLayoutId id="2147483915" r:id="rId47"/>
    <p:sldLayoutId id="2147483806" r:id="rId48"/>
    <p:sldLayoutId id="2147483654" r:id="rId49"/>
    <p:sldLayoutId id="2147483920" r:id="rId50"/>
    <p:sldLayoutId id="2147483921" r:id="rId51"/>
  </p:sldLayoutIdLst>
  <p:txStyles>
    <p:titleStyle>
      <a:lvl1pPr algn="l" defTabSz="914400" rtl="0" eaLnBrk="1" latinLnBrk="0" hangingPunct="1">
        <a:lnSpc>
          <a:spcPct val="80000"/>
        </a:lnSpc>
        <a:spcBef>
          <a:spcPct val="0"/>
        </a:spcBef>
        <a:buNone/>
        <a:defRPr lang="en-ZA" sz="4000" b="1" kern="1200" dirty="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414" userDrawn="1">
          <p15:clr>
            <a:srgbClr val="F26B43"/>
          </p15:clr>
        </p15:guide>
        <p15:guide id="4" orient="horz" pos="3929" userDrawn="1">
          <p15:clr>
            <a:srgbClr val="F26B43"/>
          </p15:clr>
        </p15:guide>
        <p15:guide id="5" pos="551" userDrawn="1">
          <p15:clr>
            <a:srgbClr val="F26B43"/>
          </p15:clr>
        </p15:guide>
        <p15:guide id="6" orient="horz" pos="3748" userDrawn="1">
          <p15:clr>
            <a:srgbClr val="F26B43"/>
          </p15:clr>
        </p15:guide>
        <p15:guide id="7" pos="71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a:t>XBRL Solution as a Service</a:t>
            </a:r>
          </a:p>
        </p:txBody>
      </p:sp>
      <p:sp>
        <p:nvSpPr>
          <p:cNvPr id="5" name="Subtitle 4">
            <a:extLst>
              <a:ext uri="{FF2B5EF4-FFF2-40B4-BE49-F238E27FC236}">
                <a16:creationId xmlns:a16="http://schemas.microsoft.com/office/drawing/2014/main" id="{06602479-185C-BC47-A8EF-63D0D0DFE964}"/>
              </a:ext>
            </a:extLst>
          </p:cNvPr>
          <p:cNvSpPr>
            <a:spLocks noGrp="1"/>
          </p:cNvSpPr>
          <p:nvPr>
            <p:ph type="subTitle" idx="1"/>
          </p:nvPr>
        </p:nvSpPr>
        <p:spPr/>
        <p:txBody>
          <a:bodyPr/>
          <a:lstStyle/>
          <a:p>
            <a:endParaRPr lang="en-GB"/>
          </a:p>
        </p:txBody>
      </p:sp>
      <p:pic>
        <p:nvPicPr>
          <p:cNvPr id="6" name="Picture 5" descr="A picture containing drawing&#10;&#10;Description automatically generated">
            <a:extLst>
              <a:ext uri="{FF2B5EF4-FFF2-40B4-BE49-F238E27FC236}">
                <a16:creationId xmlns:a16="http://schemas.microsoft.com/office/drawing/2014/main" id="{22B72B54-16E5-D548-BA47-17D6B381D0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118" y="5822963"/>
            <a:ext cx="900185" cy="375975"/>
          </a:xfrm>
          <a:prstGeom prst="rect">
            <a:avLst/>
          </a:prstGeom>
        </p:spPr>
      </p:pic>
    </p:spTree>
    <p:extLst>
      <p:ext uri="{BB962C8B-B14F-4D97-AF65-F5344CB8AC3E}">
        <p14:creationId xmlns:p14="http://schemas.microsoft.com/office/powerpoint/2010/main" val="38693736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5549-7EE4-4540-81D2-30C06E91CF9C}"/>
              </a:ext>
            </a:extLst>
          </p:cNvPr>
          <p:cNvSpPr>
            <a:spLocks noGrp="1"/>
          </p:cNvSpPr>
          <p:nvPr>
            <p:ph type="title"/>
          </p:nvPr>
        </p:nvSpPr>
        <p:spPr>
          <a:xfrm>
            <a:off x="537389" y="670141"/>
            <a:ext cx="5074518" cy="1008000"/>
          </a:xfrm>
        </p:spPr>
        <p:txBody>
          <a:bodyPr/>
          <a:lstStyle/>
          <a:p>
            <a:r>
              <a:rPr lang="en-GB" dirty="0"/>
              <a:t>Computershare EOH XBRL Solution</a:t>
            </a:r>
          </a:p>
        </p:txBody>
      </p:sp>
      <p:sp>
        <p:nvSpPr>
          <p:cNvPr id="3" name="Content Placeholder 2">
            <a:extLst>
              <a:ext uri="{FF2B5EF4-FFF2-40B4-BE49-F238E27FC236}">
                <a16:creationId xmlns:a16="http://schemas.microsoft.com/office/drawing/2014/main" id="{080B905E-ADF2-144A-8A01-FA464BBB7E8B}"/>
              </a:ext>
            </a:extLst>
          </p:cNvPr>
          <p:cNvSpPr>
            <a:spLocks noGrp="1"/>
          </p:cNvSpPr>
          <p:nvPr>
            <p:ph idx="1"/>
          </p:nvPr>
        </p:nvSpPr>
        <p:spPr>
          <a:xfrm>
            <a:off x="537388" y="1806993"/>
            <a:ext cx="6679388" cy="361519"/>
          </a:xfrm>
        </p:spPr>
        <p:txBody>
          <a:bodyPr/>
          <a:lstStyle/>
          <a:p>
            <a:r>
              <a:rPr lang="en-US" dirty="0"/>
              <a:t>What is it?</a:t>
            </a:r>
          </a:p>
        </p:txBody>
      </p:sp>
      <p:sp>
        <p:nvSpPr>
          <p:cNvPr id="4" name="Rounded Rectangle 3">
            <a:extLst>
              <a:ext uri="{FF2B5EF4-FFF2-40B4-BE49-F238E27FC236}">
                <a16:creationId xmlns:a16="http://schemas.microsoft.com/office/drawing/2014/main" id="{29777FF9-89EA-A94D-A434-733A208F79A8}"/>
              </a:ext>
            </a:extLst>
          </p:cNvPr>
          <p:cNvSpPr/>
          <p:nvPr/>
        </p:nvSpPr>
        <p:spPr>
          <a:xfrm>
            <a:off x="579333" y="2314265"/>
            <a:ext cx="3004977" cy="37846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ounded Rectangle 4">
            <a:extLst>
              <a:ext uri="{FF2B5EF4-FFF2-40B4-BE49-F238E27FC236}">
                <a16:creationId xmlns:a16="http://schemas.microsoft.com/office/drawing/2014/main" id="{77D9E381-4F01-1E40-8BA4-561DA9D29E28}"/>
              </a:ext>
            </a:extLst>
          </p:cNvPr>
          <p:cNvSpPr/>
          <p:nvPr/>
        </p:nvSpPr>
        <p:spPr>
          <a:xfrm>
            <a:off x="537388" y="2286000"/>
            <a:ext cx="3093359" cy="95050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420AB554-8F21-E144-98F1-0FA34AB7CAA9}"/>
              </a:ext>
            </a:extLst>
          </p:cNvPr>
          <p:cNvGrpSpPr/>
          <p:nvPr/>
        </p:nvGrpSpPr>
        <p:grpSpPr>
          <a:xfrm>
            <a:off x="697571" y="2425633"/>
            <a:ext cx="639420" cy="658967"/>
            <a:chOff x="827584" y="1458653"/>
            <a:chExt cx="720080" cy="681047"/>
          </a:xfrm>
          <a:solidFill>
            <a:schemeClr val="bg1"/>
          </a:solidFill>
        </p:grpSpPr>
        <p:grpSp>
          <p:nvGrpSpPr>
            <p:cNvPr id="7" name="Group 6">
              <a:extLst>
                <a:ext uri="{FF2B5EF4-FFF2-40B4-BE49-F238E27FC236}">
                  <a16:creationId xmlns:a16="http://schemas.microsoft.com/office/drawing/2014/main" id="{263B3C64-D5C6-FA41-82E3-346013F09A6E}"/>
                </a:ext>
              </a:extLst>
            </p:cNvPr>
            <p:cNvGrpSpPr/>
            <p:nvPr/>
          </p:nvGrpSpPr>
          <p:grpSpPr>
            <a:xfrm>
              <a:off x="827584" y="1532839"/>
              <a:ext cx="720080" cy="606861"/>
              <a:chOff x="3851275" y="5321300"/>
              <a:chExt cx="250825" cy="212725"/>
            </a:xfrm>
            <a:grpFill/>
          </p:grpSpPr>
          <p:sp>
            <p:nvSpPr>
              <p:cNvPr id="13" name="Freeform 515">
                <a:extLst>
                  <a:ext uri="{FF2B5EF4-FFF2-40B4-BE49-F238E27FC236}">
                    <a16:creationId xmlns:a16="http://schemas.microsoft.com/office/drawing/2014/main" id="{89F3BEA5-B9A9-4444-B1D9-3C7D6213D32A}"/>
                  </a:ext>
                </a:extLst>
              </p:cNvPr>
              <p:cNvSpPr>
                <a:spLocks/>
              </p:cNvSpPr>
              <p:nvPr/>
            </p:nvSpPr>
            <p:spPr bwMode="auto">
              <a:xfrm>
                <a:off x="3851275" y="5321300"/>
                <a:ext cx="60325" cy="212725"/>
              </a:xfrm>
              <a:custGeom>
                <a:avLst/>
                <a:gdLst>
                  <a:gd name="T0" fmla="*/ 112 w 124"/>
                  <a:gd name="T1" fmla="*/ 378 h 434"/>
                  <a:gd name="T2" fmla="*/ 16 w 124"/>
                  <a:gd name="T3" fmla="*/ 251 h 434"/>
                  <a:gd name="T4" fmla="*/ 16 w 124"/>
                  <a:gd name="T5" fmla="*/ 218 h 434"/>
                  <a:gd name="T6" fmla="*/ 16 w 124"/>
                  <a:gd name="T7" fmla="*/ 214 h 434"/>
                  <a:gd name="T8" fmla="*/ 16 w 124"/>
                  <a:gd name="T9" fmla="*/ 41 h 434"/>
                  <a:gd name="T10" fmla="*/ 38 w 124"/>
                  <a:gd name="T11" fmla="*/ 16 h 434"/>
                  <a:gd name="T12" fmla="*/ 58 w 124"/>
                  <a:gd name="T13" fmla="*/ 42 h 434"/>
                  <a:gd name="T14" fmla="*/ 59 w 124"/>
                  <a:gd name="T15" fmla="*/ 136 h 434"/>
                  <a:gd name="T16" fmla="*/ 73 w 124"/>
                  <a:gd name="T17" fmla="*/ 135 h 434"/>
                  <a:gd name="T18" fmla="*/ 75 w 124"/>
                  <a:gd name="T19" fmla="*/ 135 h 434"/>
                  <a:gd name="T20" fmla="*/ 74 w 124"/>
                  <a:gd name="T21" fmla="*/ 42 h 434"/>
                  <a:gd name="T22" fmla="*/ 38 w 124"/>
                  <a:gd name="T23" fmla="*/ 0 h 434"/>
                  <a:gd name="T24" fmla="*/ 0 w 124"/>
                  <a:gd name="T25" fmla="*/ 41 h 434"/>
                  <a:gd name="T26" fmla="*/ 0 w 124"/>
                  <a:gd name="T27" fmla="*/ 250 h 434"/>
                  <a:gd name="T28" fmla="*/ 4 w 124"/>
                  <a:gd name="T29" fmla="*/ 261 h 434"/>
                  <a:gd name="T30" fmla="*/ 8 w 124"/>
                  <a:gd name="T31" fmla="*/ 267 h 434"/>
                  <a:gd name="T32" fmla="*/ 99 w 124"/>
                  <a:gd name="T33" fmla="*/ 388 h 434"/>
                  <a:gd name="T34" fmla="*/ 100 w 124"/>
                  <a:gd name="T35" fmla="*/ 388 h 434"/>
                  <a:gd name="T36" fmla="*/ 100 w 124"/>
                  <a:gd name="T37" fmla="*/ 389 h 434"/>
                  <a:gd name="T38" fmla="*/ 104 w 124"/>
                  <a:gd name="T39" fmla="*/ 401 h 434"/>
                  <a:gd name="T40" fmla="*/ 108 w 124"/>
                  <a:gd name="T41" fmla="*/ 434 h 434"/>
                  <a:gd name="T42" fmla="*/ 124 w 124"/>
                  <a:gd name="T43" fmla="*/ 434 h 434"/>
                  <a:gd name="T44" fmla="*/ 112 w 124"/>
                  <a:gd name="T45" fmla="*/ 37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434">
                    <a:moveTo>
                      <a:pt x="112" y="378"/>
                    </a:moveTo>
                    <a:cubicBezTo>
                      <a:pt x="16" y="251"/>
                      <a:pt x="16" y="251"/>
                      <a:pt x="16" y="251"/>
                    </a:cubicBezTo>
                    <a:cubicBezTo>
                      <a:pt x="16" y="218"/>
                      <a:pt x="16" y="218"/>
                      <a:pt x="16" y="218"/>
                    </a:cubicBezTo>
                    <a:cubicBezTo>
                      <a:pt x="16" y="214"/>
                      <a:pt x="16" y="214"/>
                      <a:pt x="16" y="214"/>
                    </a:cubicBezTo>
                    <a:cubicBezTo>
                      <a:pt x="16" y="41"/>
                      <a:pt x="16" y="41"/>
                      <a:pt x="16" y="41"/>
                    </a:cubicBezTo>
                    <a:cubicBezTo>
                      <a:pt x="16" y="27"/>
                      <a:pt x="26" y="16"/>
                      <a:pt x="38" y="16"/>
                    </a:cubicBezTo>
                    <a:cubicBezTo>
                      <a:pt x="51" y="16"/>
                      <a:pt x="58" y="29"/>
                      <a:pt x="58" y="42"/>
                    </a:cubicBezTo>
                    <a:cubicBezTo>
                      <a:pt x="59" y="136"/>
                      <a:pt x="59" y="136"/>
                      <a:pt x="59" y="136"/>
                    </a:cubicBezTo>
                    <a:cubicBezTo>
                      <a:pt x="63" y="135"/>
                      <a:pt x="68" y="135"/>
                      <a:pt x="73" y="135"/>
                    </a:cubicBezTo>
                    <a:cubicBezTo>
                      <a:pt x="73" y="135"/>
                      <a:pt x="74" y="135"/>
                      <a:pt x="75" y="135"/>
                    </a:cubicBezTo>
                    <a:cubicBezTo>
                      <a:pt x="74" y="42"/>
                      <a:pt x="74" y="42"/>
                      <a:pt x="74" y="42"/>
                    </a:cubicBezTo>
                    <a:cubicBezTo>
                      <a:pt x="74" y="19"/>
                      <a:pt x="58" y="0"/>
                      <a:pt x="38" y="0"/>
                    </a:cubicBezTo>
                    <a:cubicBezTo>
                      <a:pt x="17" y="0"/>
                      <a:pt x="0" y="19"/>
                      <a:pt x="0" y="41"/>
                    </a:cubicBezTo>
                    <a:cubicBezTo>
                      <a:pt x="0" y="250"/>
                      <a:pt x="0" y="250"/>
                      <a:pt x="0" y="250"/>
                    </a:cubicBezTo>
                    <a:cubicBezTo>
                      <a:pt x="0" y="255"/>
                      <a:pt x="2" y="258"/>
                      <a:pt x="4" y="261"/>
                    </a:cubicBezTo>
                    <a:cubicBezTo>
                      <a:pt x="8" y="267"/>
                      <a:pt x="8" y="267"/>
                      <a:pt x="8" y="267"/>
                    </a:cubicBezTo>
                    <a:cubicBezTo>
                      <a:pt x="99" y="388"/>
                      <a:pt x="99" y="388"/>
                      <a:pt x="99" y="388"/>
                    </a:cubicBezTo>
                    <a:cubicBezTo>
                      <a:pt x="100" y="388"/>
                      <a:pt x="100" y="388"/>
                      <a:pt x="100" y="388"/>
                    </a:cubicBezTo>
                    <a:cubicBezTo>
                      <a:pt x="100" y="389"/>
                      <a:pt x="100" y="389"/>
                      <a:pt x="100" y="389"/>
                    </a:cubicBezTo>
                    <a:cubicBezTo>
                      <a:pt x="104" y="401"/>
                      <a:pt x="104" y="401"/>
                      <a:pt x="104" y="401"/>
                    </a:cubicBezTo>
                    <a:cubicBezTo>
                      <a:pt x="106" y="409"/>
                      <a:pt x="107" y="419"/>
                      <a:pt x="108" y="434"/>
                    </a:cubicBezTo>
                    <a:cubicBezTo>
                      <a:pt x="124" y="434"/>
                      <a:pt x="124" y="434"/>
                      <a:pt x="124" y="434"/>
                    </a:cubicBezTo>
                    <a:cubicBezTo>
                      <a:pt x="123" y="394"/>
                      <a:pt x="115" y="381"/>
                      <a:pt x="112" y="3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4" name="Freeform 516">
                <a:extLst>
                  <a:ext uri="{FF2B5EF4-FFF2-40B4-BE49-F238E27FC236}">
                    <a16:creationId xmlns:a16="http://schemas.microsoft.com/office/drawing/2014/main" id="{BDC4A0A3-3389-DF40-A675-F2F2DDE1A700}"/>
                  </a:ext>
                </a:extLst>
              </p:cNvPr>
              <p:cNvSpPr>
                <a:spLocks/>
              </p:cNvSpPr>
              <p:nvPr/>
            </p:nvSpPr>
            <p:spPr bwMode="auto">
              <a:xfrm>
                <a:off x="3868738" y="5407025"/>
                <a:ext cx="100013" cy="127000"/>
              </a:xfrm>
              <a:custGeom>
                <a:avLst/>
                <a:gdLst>
                  <a:gd name="T0" fmla="*/ 204 w 205"/>
                  <a:gd name="T1" fmla="*/ 169 h 261"/>
                  <a:gd name="T2" fmla="*/ 204 w 205"/>
                  <a:gd name="T3" fmla="*/ 167 h 261"/>
                  <a:gd name="T4" fmla="*/ 156 w 205"/>
                  <a:gd name="T5" fmla="*/ 97 h 261"/>
                  <a:gd name="T6" fmla="*/ 114 w 205"/>
                  <a:gd name="T7" fmla="*/ 61 h 261"/>
                  <a:gd name="T8" fmla="*/ 109 w 205"/>
                  <a:gd name="T9" fmla="*/ 56 h 261"/>
                  <a:gd name="T10" fmla="*/ 71 w 205"/>
                  <a:gd name="T11" fmla="*/ 15 h 261"/>
                  <a:gd name="T12" fmla="*/ 39 w 205"/>
                  <a:gd name="T13" fmla="*/ 0 h 261"/>
                  <a:gd name="T14" fmla="*/ 15 w 205"/>
                  <a:gd name="T15" fmla="*/ 9 h 261"/>
                  <a:gd name="T16" fmla="*/ 16 w 205"/>
                  <a:gd name="T17" fmla="*/ 66 h 261"/>
                  <a:gd name="T18" fmla="*/ 69 w 205"/>
                  <a:gd name="T19" fmla="*/ 124 h 261"/>
                  <a:gd name="T20" fmla="*/ 81 w 205"/>
                  <a:gd name="T21" fmla="*/ 113 h 261"/>
                  <a:gd name="T22" fmla="*/ 27 w 205"/>
                  <a:gd name="T23" fmla="*/ 55 h 261"/>
                  <a:gd name="T24" fmla="*/ 20 w 205"/>
                  <a:gd name="T25" fmla="*/ 38 h 261"/>
                  <a:gd name="T26" fmla="*/ 26 w 205"/>
                  <a:gd name="T27" fmla="*/ 21 h 261"/>
                  <a:gd name="T28" fmla="*/ 39 w 205"/>
                  <a:gd name="T29" fmla="*/ 16 h 261"/>
                  <a:gd name="T30" fmla="*/ 60 w 205"/>
                  <a:gd name="T31" fmla="*/ 26 h 261"/>
                  <a:gd name="T32" fmla="*/ 97 w 205"/>
                  <a:gd name="T33" fmla="*/ 67 h 261"/>
                  <a:gd name="T34" fmla="*/ 101 w 205"/>
                  <a:gd name="T35" fmla="*/ 71 h 261"/>
                  <a:gd name="T36" fmla="*/ 147 w 205"/>
                  <a:gd name="T37" fmla="*/ 110 h 261"/>
                  <a:gd name="T38" fmla="*/ 147 w 205"/>
                  <a:gd name="T39" fmla="*/ 111 h 261"/>
                  <a:gd name="T40" fmla="*/ 188 w 205"/>
                  <a:gd name="T41" fmla="*/ 168 h 261"/>
                  <a:gd name="T42" fmla="*/ 188 w 205"/>
                  <a:gd name="T43" fmla="*/ 169 h 261"/>
                  <a:gd name="T44" fmla="*/ 188 w 205"/>
                  <a:gd name="T45" fmla="*/ 261 h 261"/>
                  <a:gd name="T46" fmla="*/ 205 w 205"/>
                  <a:gd name="T47" fmla="*/ 261 h 261"/>
                  <a:gd name="T48" fmla="*/ 204 w 205"/>
                  <a:gd name="T49" fmla="*/ 1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261">
                    <a:moveTo>
                      <a:pt x="204" y="169"/>
                    </a:moveTo>
                    <a:cubicBezTo>
                      <a:pt x="204" y="167"/>
                      <a:pt x="204" y="167"/>
                      <a:pt x="204" y="167"/>
                    </a:cubicBezTo>
                    <a:cubicBezTo>
                      <a:pt x="198" y="123"/>
                      <a:pt x="160" y="100"/>
                      <a:pt x="156" y="97"/>
                    </a:cubicBezTo>
                    <a:cubicBezTo>
                      <a:pt x="141" y="87"/>
                      <a:pt x="122" y="69"/>
                      <a:pt x="114" y="61"/>
                    </a:cubicBezTo>
                    <a:cubicBezTo>
                      <a:pt x="109" y="56"/>
                      <a:pt x="109" y="56"/>
                      <a:pt x="109" y="56"/>
                    </a:cubicBezTo>
                    <a:cubicBezTo>
                      <a:pt x="71" y="15"/>
                      <a:pt x="71" y="15"/>
                      <a:pt x="71" y="15"/>
                    </a:cubicBezTo>
                    <a:cubicBezTo>
                      <a:pt x="63" y="5"/>
                      <a:pt x="51" y="0"/>
                      <a:pt x="39" y="0"/>
                    </a:cubicBezTo>
                    <a:cubicBezTo>
                      <a:pt x="30" y="0"/>
                      <a:pt x="22" y="3"/>
                      <a:pt x="15" y="9"/>
                    </a:cubicBezTo>
                    <a:cubicBezTo>
                      <a:pt x="0" y="24"/>
                      <a:pt x="0" y="49"/>
                      <a:pt x="16" y="66"/>
                    </a:cubicBezTo>
                    <a:cubicBezTo>
                      <a:pt x="69" y="124"/>
                      <a:pt x="69" y="124"/>
                      <a:pt x="69" y="124"/>
                    </a:cubicBezTo>
                    <a:cubicBezTo>
                      <a:pt x="81" y="113"/>
                      <a:pt x="81" y="113"/>
                      <a:pt x="81" y="113"/>
                    </a:cubicBezTo>
                    <a:cubicBezTo>
                      <a:pt x="27" y="55"/>
                      <a:pt x="27" y="55"/>
                      <a:pt x="27" y="55"/>
                    </a:cubicBezTo>
                    <a:cubicBezTo>
                      <a:pt x="23" y="50"/>
                      <a:pt x="20" y="44"/>
                      <a:pt x="20" y="38"/>
                    </a:cubicBezTo>
                    <a:cubicBezTo>
                      <a:pt x="19" y="32"/>
                      <a:pt x="22" y="25"/>
                      <a:pt x="26" y="21"/>
                    </a:cubicBezTo>
                    <a:cubicBezTo>
                      <a:pt x="30" y="17"/>
                      <a:pt x="36" y="16"/>
                      <a:pt x="39" y="16"/>
                    </a:cubicBezTo>
                    <a:cubicBezTo>
                      <a:pt x="47" y="16"/>
                      <a:pt x="54" y="20"/>
                      <a:pt x="60" y="26"/>
                    </a:cubicBezTo>
                    <a:cubicBezTo>
                      <a:pt x="97" y="67"/>
                      <a:pt x="97" y="67"/>
                      <a:pt x="97" y="67"/>
                    </a:cubicBezTo>
                    <a:cubicBezTo>
                      <a:pt x="101" y="71"/>
                      <a:pt x="101" y="71"/>
                      <a:pt x="101" y="71"/>
                    </a:cubicBezTo>
                    <a:cubicBezTo>
                      <a:pt x="102" y="72"/>
                      <a:pt x="128" y="97"/>
                      <a:pt x="147" y="110"/>
                    </a:cubicBezTo>
                    <a:cubicBezTo>
                      <a:pt x="147" y="111"/>
                      <a:pt x="147" y="111"/>
                      <a:pt x="147" y="111"/>
                    </a:cubicBezTo>
                    <a:cubicBezTo>
                      <a:pt x="149" y="111"/>
                      <a:pt x="182" y="131"/>
                      <a:pt x="188" y="168"/>
                    </a:cubicBezTo>
                    <a:cubicBezTo>
                      <a:pt x="188" y="169"/>
                      <a:pt x="188" y="169"/>
                      <a:pt x="188" y="169"/>
                    </a:cubicBezTo>
                    <a:cubicBezTo>
                      <a:pt x="188" y="261"/>
                      <a:pt x="188" y="261"/>
                      <a:pt x="188" y="261"/>
                    </a:cubicBezTo>
                    <a:cubicBezTo>
                      <a:pt x="205" y="261"/>
                      <a:pt x="205" y="261"/>
                      <a:pt x="205" y="261"/>
                    </a:cubicBezTo>
                    <a:lnTo>
                      <a:pt x="20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5" name="Freeform 517">
                <a:extLst>
                  <a:ext uri="{FF2B5EF4-FFF2-40B4-BE49-F238E27FC236}">
                    <a16:creationId xmlns:a16="http://schemas.microsoft.com/office/drawing/2014/main" id="{4506DA0B-F33B-5941-8196-EB77B480840E}"/>
                  </a:ext>
                </a:extLst>
              </p:cNvPr>
              <p:cNvSpPr>
                <a:spLocks/>
              </p:cNvSpPr>
              <p:nvPr/>
            </p:nvSpPr>
            <p:spPr bwMode="auto">
              <a:xfrm>
                <a:off x="4041775" y="5321300"/>
                <a:ext cx="60325" cy="212725"/>
              </a:xfrm>
              <a:custGeom>
                <a:avLst/>
                <a:gdLst>
                  <a:gd name="T0" fmla="*/ 86 w 124"/>
                  <a:gd name="T1" fmla="*/ 0 h 434"/>
                  <a:gd name="T2" fmla="*/ 50 w 124"/>
                  <a:gd name="T3" fmla="*/ 42 h 434"/>
                  <a:gd name="T4" fmla="*/ 49 w 124"/>
                  <a:gd name="T5" fmla="*/ 135 h 434"/>
                  <a:gd name="T6" fmla="*/ 51 w 124"/>
                  <a:gd name="T7" fmla="*/ 135 h 434"/>
                  <a:gd name="T8" fmla="*/ 65 w 124"/>
                  <a:gd name="T9" fmla="*/ 136 h 434"/>
                  <a:gd name="T10" fmla="*/ 66 w 124"/>
                  <a:gd name="T11" fmla="*/ 42 h 434"/>
                  <a:gd name="T12" fmla="*/ 86 w 124"/>
                  <a:gd name="T13" fmla="*/ 16 h 434"/>
                  <a:gd name="T14" fmla="*/ 108 w 124"/>
                  <a:gd name="T15" fmla="*/ 41 h 434"/>
                  <a:gd name="T16" fmla="*/ 107 w 124"/>
                  <a:gd name="T17" fmla="*/ 213 h 434"/>
                  <a:gd name="T18" fmla="*/ 107 w 124"/>
                  <a:gd name="T19" fmla="*/ 213 h 434"/>
                  <a:gd name="T20" fmla="*/ 107 w 124"/>
                  <a:gd name="T21" fmla="*/ 251 h 434"/>
                  <a:gd name="T22" fmla="*/ 12 w 124"/>
                  <a:gd name="T23" fmla="*/ 378 h 434"/>
                  <a:gd name="T24" fmla="*/ 0 w 124"/>
                  <a:gd name="T25" fmla="*/ 434 h 434"/>
                  <a:gd name="T26" fmla="*/ 16 w 124"/>
                  <a:gd name="T27" fmla="*/ 434 h 434"/>
                  <a:gd name="T28" fmla="*/ 20 w 124"/>
                  <a:gd name="T29" fmla="*/ 401 h 434"/>
                  <a:gd name="T30" fmla="*/ 24 w 124"/>
                  <a:gd name="T31" fmla="*/ 389 h 434"/>
                  <a:gd name="T32" fmla="*/ 24 w 124"/>
                  <a:gd name="T33" fmla="*/ 388 h 434"/>
                  <a:gd name="T34" fmla="*/ 24 w 124"/>
                  <a:gd name="T35" fmla="*/ 388 h 434"/>
                  <a:gd name="T36" fmla="*/ 116 w 124"/>
                  <a:gd name="T37" fmla="*/ 267 h 434"/>
                  <a:gd name="T38" fmla="*/ 120 w 124"/>
                  <a:gd name="T39" fmla="*/ 261 h 434"/>
                  <a:gd name="T40" fmla="*/ 123 w 124"/>
                  <a:gd name="T41" fmla="*/ 250 h 434"/>
                  <a:gd name="T42" fmla="*/ 124 w 124"/>
                  <a:gd name="T43" fmla="*/ 41 h 434"/>
                  <a:gd name="T44" fmla="*/ 86 w 124"/>
                  <a:gd name="T4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434">
                    <a:moveTo>
                      <a:pt x="86" y="0"/>
                    </a:moveTo>
                    <a:cubicBezTo>
                      <a:pt x="65" y="0"/>
                      <a:pt x="49" y="19"/>
                      <a:pt x="50" y="42"/>
                    </a:cubicBezTo>
                    <a:cubicBezTo>
                      <a:pt x="49" y="135"/>
                      <a:pt x="49" y="135"/>
                      <a:pt x="49" y="135"/>
                    </a:cubicBezTo>
                    <a:cubicBezTo>
                      <a:pt x="50" y="135"/>
                      <a:pt x="50" y="135"/>
                      <a:pt x="51" y="135"/>
                    </a:cubicBezTo>
                    <a:cubicBezTo>
                      <a:pt x="56" y="135"/>
                      <a:pt x="61" y="135"/>
                      <a:pt x="65" y="136"/>
                    </a:cubicBezTo>
                    <a:cubicBezTo>
                      <a:pt x="66" y="42"/>
                      <a:pt x="66" y="42"/>
                      <a:pt x="66" y="42"/>
                    </a:cubicBezTo>
                    <a:cubicBezTo>
                      <a:pt x="66" y="29"/>
                      <a:pt x="73" y="16"/>
                      <a:pt x="86" y="16"/>
                    </a:cubicBezTo>
                    <a:cubicBezTo>
                      <a:pt x="98" y="16"/>
                      <a:pt x="108" y="27"/>
                      <a:pt x="108" y="41"/>
                    </a:cubicBezTo>
                    <a:cubicBezTo>
                      <a:pt x="107" y="213"/>
                      <a:pt x="107" y="213"/>
                      <a:pt x="107" y="213"/>
                    </a:cubicBezTo>
                    <a:cubicBezTo>
                      <a:pt x="107" y="213"/>
                      <a:pt x="107" y="213"/>
                      <a:pt x="107" y="213"/>
                    </a:cubicBezTo>
                    <a:cubicBezTo>
                      <a:pt x="107" y="251"/>
                      <a:pt x="107" y="251"/>
                      <a:pt x="107" y="251"/>
                    </a:cubicBezTo>
                    <a:cubicBezTo>
                      <a:pt x="12" y="378"/>
                      <a:pt x="12" y="378"/>
                      <a:pt x="12" y="378"/>
                    </a:cubicBezTo>
                    <a:cubicBezTo>
                      <a:pt x="9" y="381"/>
                      <a:pt x="1" y="394"/>
                      <a:pt x="0" y="434"/>
                    </a:cubicBezTo>
                    <a:cubicBezTo>
                      <a:pt x="16" y="434"/>
                      <a:pt x="16" y="434"/>
                      <a:pt x="16" y="434"/>
                    </a:cubicBezTo>
                    <a:cubicBezTo>
                      <a:pt x="16" y="419"/>
                      <a:pt x="18" y="409"/>
                      <a:pt x="20" y="401"/>
                    </a:cubicBezTo>
                    <a:cubicBezTo>
                      <a:pt x="24" y="389"/>
                      <a:pt x="24" y="389"/>
                      <a:pt x="24" y="389"/>
                    </a:cubicBezTo>
                    <a:cubicBezTo>
                      <a:pt x="24" y="388"/>
                      <a:pt x="24" y="388"/>
                      <a:pt x="24" y="388"/>
                    </a:cubicBezTo>
                    <a:cubicBezTo>
                      <a:pt x="24" y="388"/>
                      <a:pt x="24" y="388"/>
                      <a:pt x="24" y="388"/>
                    </a:cubicBezTo>
                    <a:cubicBezTo>
                      <a:pt x="116" y="267"/>
                      <a:pt x="116" y="267"/>
                      <a:pt x="116" y="267"/>
                    </a:cubicBezTo>
                    <a:cubicBezTo>
                      <a:pt x="120" y="261"/>
                      <a:pt x="120" y="261"/>
                      <a:pt x="120" y="261"/>
                    </a:cubicBezTo>
                    <a:cubicBezTo>
                      <a:pt x="122" y="258"/>
                      <a:pt x="123" y="255"/>
                      <a:pt x="123" y="250"/>
                    </a:cubicBezTo>
                    <a:cubicBezTo>
                      <a:pt x="124" y="41"/>
                      <a:pt x="124" y="41"/>
                      <a:pt x="124" y="41"/>
                    </a:cubicBezTo>
                    <a:cubicBezTo>
                      <a:pt x="124" y="19"/>
                      <a:pt x="107"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6" name="Freeform 518">
                <a:extLst>
                  <a:ext uri="{FF2B5EF4-FFF2-40B4-BE49-F238E27FC236}">
                    <a16:creationId xmlns:a16="http://schemas.microsoft.com/office/drawing/2014/main" id="{62D873E9-AB24-864B-B16E-B6B87D038A8C}"/>
                  </a:ext>
                </a:extLst>
              </p:cNvPr>
              <p:cNvSpPr>
                <a:spLocks/>
              </p:cNvSpPr>
              <p:nvPr/>
            </p:nvSpPr>
            <p:spPr bwMode="auto">
              <a:xfrm>
                <a:off x="3986213" y="5407025"/>
                <a:ext cx="100013" cy="127000"/>
              </a:xfrm>
              <a:custGeom>
                <a:avLst/>
                <a:gdLst>
                  <a:gd name="T0" fmla="*/ 190 w 205"/>
                  <a:gd name="T1" fmla="*/ 9 h 261"/>
                  <a:gd name="T2" fmla="*/ 165 w 205"/>
                  <a:gd name="T3" fmla="*/ 0 h 261"/>
                  <a:gd name="T4" fmla="*/ 133 w 205"/>
                  <a:gd name="T5" fmla="*/ 15 h 261"/>
                  <a:gd name="T6" fmla="*/ 95 w 205"/>
                  <a:gd name="T7" fmla="*/ 56 h 261"/>
                  <a:gd name="T8" fmla="*/ 91 w 205"/>
                  <a:gd name="T9" fmla="*/ 61 h 261"/>
                  <a:gd name="T10" fmla="*/ 49 w 205"/>
                  <a:gd name="T11" fmla="*/ 97 h 261"/>
                  <a:gd name="T12" fmla="*/ 1 w 205"/>
                  <a:gd name="T13" fmla="*/ 167 h 261"/>
                  <a:gd name="T14" fmla="*/ 0 w 205"/>
                  <a:gd name="T15" fmla="*/ 168 h 261"/>
                  <a:gd name="T16" fmla="*/ 0 w 205"/>
                  <a:gd name="T17" fmla="*/ 261 h 261"/>
                  <a:gd name="T18" fmla="*/ 16 w 205"/>
                  <a:gd name="T19" fmla="*/ 261 h 261"/>
                  <a:gd name="T20" fmla="*/ 16 w 205"/>
                  <a:gd name="T21" fmla="*/ 169 h 261"/>
                  <a:gd name="T22" fmla="*/ 17 w 205"/>
                  <a:gd name="T23" fmla="*/ 168 h 261"/>
                  <a:gd name="T24" fmla="*/ 57 w 205"/>
                  <a:gd name="T25" fmla="*/ 111 h 261"/>
                  <a:gd name="T26" fmla="*/ 58 w 205"/>
                  <a:gd name="T27" fmla="*/ 110 h 261"/>
                  <a:gd name="T28" fmla="*/ 104 w 205"/>
                  <a:gd name="T29" fmla="*/ 71 h 261"/>
                  <a:gd name="T30" fmla="*/ 107 w 205"/>
                  <a:gd name="T31" fmla="*/ 67 h 261"/>
                  <a:gd name="T32" fmla="*/ 145 w 205"/>
                  <a:gd name="T33" fmla="*/ 26 h 261"/>
                  <a:gd name="T34" fmla="*/ 165 w 205"/>
                  <a:gd name="T35" fmla="*/ 16 h 261"/>
                  <a:gd name="T36" fmla="*/ 179 w 205"/>
                  <a:gd name="T37" fmla="*/ 21 h 261"/>
                  <a:gd name="T38" fmla="*/ 185 w 205"/>
                  <a:gd name="T39" fmla="*/ 38 h 261"/>
                  <a:gd name="T40" fmla="*/ 177 w 205"/>
                  <a:gd name="T41" fmla="*/ 55 h 261"/>
                  <a:gd name="T42" fmla="*/ 124 w 205"/>
                  <a:gd name="T43" fmla="*/ 113 h 261"/>
                  <a:gd name="T44" fmla="*/ 136 w 205"/>
                  <a:gd name="T45" fmla="*/ 124 h 261"/>
                  <a:gd name="T46" fmla="*/ 189 w 205"/>
                  <a:gd name="T47" fmla="*/ 66 h 261"/>
                  <a:gd name="T48" fmla="*/ 190 w 205"/>
                  <a:gd name="T49" fmla="*/ 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261">
                    <a:moveTo>
                      <a:pt x="190" y="9"/>
                    </a:moveTo>
                    <a:cubicBezTo>
                      <a:pt x="183" y="3"/>
                      <a:pt x="175" y="0"/>
                      <a:pt x="165" y="0"/>
                    </a:cubicBezTo>
                    <a:cubicBezTo>
                      <a:pt x="154" y="0"/>
                      <a:pt x="142" y="5"/>
                      <a:pt x="133" y="15"/>
                    </a:cubicBezTo>
                    <a:cubicBezTo>
                      <a:pt x="95" y="56"/>
                      <a:pt x="95" y="56"/>
                      <a:pt x="95" y="56"/>
                    </a:cubicBezTo>
                    <a:cubicBezTo>
                      <a:pt x="91" y="61"/>
                      <a:pt x="91" y="61"/>
                      <a:pt x="91" y="61"/>
                    </a:cubicBezTo>
                    <a:cubicBezTo>
                      <a:pt x="83" y="69"/>
                      <a:pt x="64" y="87"/>
                      <a:pt x="49" y="97"/>
                    </a:cubicBezTo>
                    <a:cubicBezTo>
                      <a:pt x="45" y="100"/>
                      <a:pt x="7" y="123"/>
                      <a:pt x="1" y="167"/>
                    </a:cubicBezTo>
                    <a:cubicBezTo>
                      <a:pt x="0" y="168"/>
                      <a:pt x="0" y="168"/>
                      <a:pt x="0" y="168"/>
                    </a:cubicBezTo>
                    <a:cubicBezTo>
                      <a:pt x="0" y="261"/>
                      <a:pt x="0" y="261"/>
                      <a:pt x="0" y="261"/>
                    </a:cubicBezTo>
                    <a:cubicBezTo>
                      <a:pt x="16" y="261"/>
                      <a:pt x="16" y="261"/>
                      <a:pt x="16" y="261"/>
                    </a:cubicBezTo>
                    <a:cubicBezTo>
                      <a:pt x="16" y="169"/>
                      <a:pt x="16" y="169"/>
                      <a:pt x="16" y="169"/>
                    </a:cubicBezTo>
                    <a:cubicBezTo>
                      <a:pt x="17" y="168"/>
                      <a:pt x="17" y="168"/>
                      <a:pt x="17" y="168"/>
                    </a:cubicBezTo>
                    <a:cubicBezTo>
                      <a:pt x="23" y="131"/>
                      <a:pt x="56" y="111"/>
                      <a:pt x="57" y="111"/>
                    </a:cubicBezTo>
                    <a:cubicBezTo>
                      <a:pt x="58" y="110"/>
                      <a:pt x="58" y="110"/>
                      <a:pt x="58" y="110"/>
                    </a:cubicBezTo>
                    <a:cubicBezTo>
                      <a:pt x="77" y="97"/>
                      <a:pt x="103" y="72"/>
                      <a:pt x="104" y="71"/>
                    </a:cubicBezTo>
                    <a:cubicBezTo>
                      <a:pt x="107" y="67"/>
                      <a:pt x="107" y="67"/>
                      <a:pt x="107" y="67"/>
                    </a:cubicBezTo>
                    <a:cubicBezTo>
                      <a:pt x="145" y="26"/>
                      <a:pt x="145" y="26"/>
                      <a:pt x="145" y="26"/>
                    </a:cubicBezTo>
                    <a:cubicBezTo>
                      <a:pt x="151" y="20"/>
                      <a:pt x="158" y="16"/>
                      <a:pt x="165" y="16"/>
                    </a:cubicBezTo>
                    <a:cubicBezTo>
                      <a:pt x="169" y="16"/>
                      <a:pt x="174" y="17"/>
                      <a:pt x="179" y="21"/>
                    </a:cubicBezTo>
                    <a:cubicBezTo>
                      <a:pt x="183" y="25"/>
                      <a:pt x="185" y="32"/>
                      <a:pt x="185" y="38"/>
                    </a:cubicBezTo>
                    <a:cubicBezTo>
                      <a:pt x="185" y="44"/>
                      <a:pt x="182" y="50"/>
                      <a:pt x="177" y="55"/>
                    </a:cubicBezTo>
                    <a:cubicBezTo>
                      <a:pt x="124" y="113"/>
                      <a:pt x="124" y="113"/>
                      <a:pt x="124" y="113"/>
                    </a:cubicBezTo>
                    <a:cubicBezTo>
                      <a:pt x="136" y="124"/>
                      <a:pt x="136" y="124"/>
                      <a:pt x="136" y="124"/>
                    </a:cubicBezTo>
                    <a:cubicBezTo>
                      <a:pt x="189" y="66"/>
                      <a:pt x="189" y="66"/>
                      <a:pt x="189" y="66"/>
                    </a:cubicBezTo>
                    <a:cubicBezTo>
                      <a:pt x="205" y="49"/>
                      <a:pt x="205" y="24"/>
                      <a:pt x="19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grpSp>
          <p:nvGrpSpPr>
            <p:cNvPr id="8" name="Group 7">
              <a:extLst>
                <a:ext uri="{FF2B5EF4-FFF2-40B4-BE49-F238E27FC236}">
                  <a16:creationId xmlns:a16="http://schemas.microsoft.com/office/drawing/2014/main" id="{BFE099F1-6BE1-7D46-AB6C-175AEC362EA0}"/>
                </a:ext>
              </a:extLst>
            </p:cNvPr>
            <p:cNvGrpSpPr/>
            <p:nvPr/>
          </p:nvGrpSpPr>
          <p:grpSpPr>
            <a:xfrm>
              <a:off x="972560" y="1458653"/>
              <a:ext cx="448757" cy="390839"/>
              <a:chOff x="6859588" y="5272088"/>
              <a:chExt cx="246063" cy="271463"/>
            </a:xfrm>
            <a:grpFill/>
          </p:grpSpPr>
          <p:sp>
            <p:nvSpPr>
              <p:cNvPr id="9" name="Freeform 346">
                <a:extLst>
                  <a:ext uri="{FF2B5EF4-FFF2-40B4-BE49-F238E27FC236}">
                    <a16:creationId xmlns:a16="http://schemas.microsoft.com/office/drawing/2014/main" id="{7C9C14A3-EC2B-3048-8439-157F0EF8E173}"/>
                  </a:ext>
                </a:extLst>
              </p:cNvPr>
              <p:cNvSpPr>
                <a:spLocks noEditPoints="1"/>
              </p:cNvSpPr>
              <p:nvPr/>
            </p:nvSpPr>
            <p:spPr bwMode="auto">
              <a:xfrm>
                <a:off x="6859588" y="5367338"/>
                <a:ext cx="176213" cy="176213"/>
              </a:xfrm>
              <a:custGeom>
                <a:avLst/>
                <a:gdLst>
                  <a:gd name="T0" fmla="*/ 109 w 360"/>
                  <a:gd name="T1" fmla="*/ 346 h 359"/>
                  <a:gd name="T2" fmla="*/ 99 w 360"/>
                  <a:gd name="T3" fmla="*/ 288 h 359"/>
                  <a:gd name="T4" fmla="*/ 85 w 360"/>
                  <a:gd name="T5" fmla="*/ 276 h 359"/>
                  <a:gd name="T6" fmla="*/ 13 w 360"/>
                  <a:gd name="T7" fmla="*/ 247 h 359"/>
                  <a:gd name="T8" fmla="*/ 46 w 360"/>
                  <a:gd name="T9" fmla="*/ 199 h 359"/>
                  <a:gd name="T10" fmla="*/ 45 w 360"/>
                  <a:gd name="T11" fmla="*/ 181 h 359"/>
                  <a:gd name="T12" fmla="*/ 14 w 360"/>
                  <a:gd name="T13" fmla="*/ 109 h 359"/>
                  <a:gd name="T14" fmla="*/ 71 w 360"/>
                  <a:gd name="T15" fmla="*/ 99 h 359"/>
                  <a:gd name="T16" fmla="*/ 83 w 360"/>
                  <a:gd name="T17" fmla="*/ 85 h 359"/>
                  <a:gd name="T18" fmla="*/ 113 w 360"/>
                  <a:gd name="T19" fmla="*/ 12 h 359"/>
                  <a:gd name="T20" fmla="*/ 161 w 360"/>
                  <a:gd name="T21" fmla="*/ 45 h 359"/>
                  <a:gd name="T22" fmla="*/ 179 w 360"/>
                  <a:gd name="T23" fmla="*/ 44 h 359"/>
                  <a:gd name="T24" fmla="*/ 251 w 360"/>
                  <a:gd name="T25" fmla="*/ 13 h 359"/>
                  <a:gd name="T26" fmla="*/ 261 w 360"/>
                  <a:gd name="T27" fmla="*/ 71 h 359"/>
                  <a:gd name="T28" fmla="*/ 275 w 360"/>
                  <a:gd name="T29" fmla="*/ 82 h 359"/>
                  <a:gd name="T30" fmla="*/ 348 w 360"/>
                  <a:gd name="T31" fmla="*/ 112 h 359"/>
                  <a:gd name="T32" fmla="*/ 314 w 360"/>
                  <a:gd name="T33" fmla="*/ 160 h 359"/>
                  <a:gd name="T34" fmla="*/ 316 w 360"/>
                  <a:gd name="T35" fmla="*/ 178 h 359"/>
                  <a:gd name="T36" fmla="*/ 346 w 360"/>
                  <a:gd name="T37" fmla="*/ 250 h 359"/>
                  <a:gd name="T38" fmla="*/ 289 w 360"/>
                  <a:gd name="T39" fmla="*/ 261 h 359"/>
                  <a:gd name="T40" fmla="*/ 295 w 360"/>
                  <a:gd name="T41" fmla="*/ 319 h 359"/>
                  <a:gd name="T42" fmla="*/ 217 w 360"/>
                  <a:gd name="T43" fmla="*/ 310 h 359"/>
                  <a:gd name="T44" fmla="*/ 199 w 360"/>
                  <a:gd name="T45" fmla="*/ 314 h 359"/>
                  <a:gd name="T46" fmla="*/ 162 w 360"/>
                  <a:gd name="T47" fmla="*/ 359 h 359"/>
                  <a:gd name="T48" fmla="*/ 153 w 360"/>
                  <a:gd name="T49" fmla="*/ 340 h 359"/>
                  <a:gd name="T50" fmla="*/ 177 w 360"/>
                  <a:gd name="T51" fmla="*/ 299 h 359"/>
                  <a:gd name="T52" fmla="*/ 198 w 360"/>
                  <a:gd name="T53" fmla="*/ 298 h 359"/>
                  <a:gd name="T54" fmla="*/ 222 w 360"/>
                  <a:gd name="T55" fmla="*/ 292 h 359"/>
                  <a:gd name="T56" fmla="*/ 275 w 360"/>
                  <a:gd name="T57" fmla="*/ 313 h 359"/>
                  <a:gd name="T58" fmla="*/ 262 w 360"/>
                  <a:gd name="T59" fmla="*/ 267 h 359"/>
                  <a:gd name="T60" fmla="*/ 287 w 360"/>
                  <a:gd name="T61" fmla="*/ 234 h 359"/>
                  <a:gd name="T62" fmla="*/ 334 w 360"/>
                  <a:gd name="T63" fmla="*/ 233 h 359"/>
                  <a:gd name="T64" fmla="*/ 299 w 360"/>
                  <a:gd name="T65" fmla="*/ 189 h 359"/>
                  <a:gd name="T66" fmla="*/ 299 w 360"/>
                  <a:gd name="T67" fmla="*/ 163 h 359"/>
                  <a:gd name="T68" fmla="*/ 294 w 360"/>
                  <a:gd name="T69" fmla="*/ 143 h 359"/>
                  <a:gd name="T70" fmla="*/ 327 w 360"/>
                  <a:gd name="T71" fmla="*/ 109 h 359"/>
                  <a:gd name="T72" fmla="*/ 271 w 360"/>
                  <a:gd name="T73" fmla="*/ 101 h 359"/>
                  <a:gd name="T74" fmla="*/ 252 w 360"/>
                  <a:gd name="T75" fmla="*/ 84 h 359"/>
                  <a:gd name="T76" fmla="*/ 235 w 360"/>
                  <a:gd name="T77" fmla="*/ 73 h 359"/>
                  <a:gd name="T78" fmla="*/ 234 w 360"/>
                  <a:gd name="T79" fmla="*/ 26 h 359"/>
                  <a:gd name="T80" fmla="*/ 189 w 360"/>
                  <a:gd name="T81" fmla="*/ 60 h 359"/>
                  <a:gd name="T82" fmla="*/ 164 w 360"/>
                  <a:gd name="T83" fmla="*/ 61 h 359"/>
                  <a:gd name="T84" fmla="*/ 163 w 360"/>
                  <a:gd name="T85" fmla="*/ 61 h 359"/>
                  <a:gd name="T86" fmla="*/ 139 w 360"/>
                  <a:gd name="T87" fmla="*/ 67 h 359"/>
                  <a:gd name="T88" fmla="*/ 86 w 360"/>
                  <a:gd name="T89" fmla="*/ 47 h 359"/>
                  <a:gd name="T90" fmla="*/ 98 w 360"/>
                  <a:gd name="T91" fmla="*/ 93 h 359"/>
                  <a:gd name="T92" fmla="*/ 84 w 360"/>
                  <a:gd name="T93" fmla="*/ 108 h 359"/>
                  <a:gd name="T94" fmla="*/ 71 w 360"/>
                  <a:gd name="T95" fmla="*/ 130 h 359"/>
                  <a:gd name="T96" fmla="*/ 19 w 360"/>
                  <a:gd name="T97" fmla="*/ 152 h 359"/>
                  <a:gd name="T98" fmla="*/ 61 w 360"/>
                  <a:gd name="T99" fmla="*/ 176 h 359"/>
                  <a:gd name="T100" fmla="*/ 62 w 360"/>
                  <a:gd name="T101" fmla="*/ 197 h 359"/>
                  <a:gd name="T102" fmla="*/ 68 w 360"/>
                  <a:gd name="T103" fmla="*/ 221 h 359"/>
                  <a:gd name="T104" fmla="*/ 47 w 360"/>
                  <a:gd name="T105" fmla="*/ 274 h 359"/>
                  <a:gd name="T106" fmla="*/ 93 w 360"/>
                  <a:gd name="T107" fmla="*/ 261 h 359"/>
                  <a:gd name="T108" fmla="*/ 108 w 360"/>
                  <a:gd name="T109" fmla="*/ 275 h 359"/>
                  <a:gd name="T110" fmla="*/ 130 w 360"/>
                  <a:gd name="T111" fmla="*/ 28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59">
                    <a:moveTo>
                      <a:pt x="162" y="359"/>
                    </a:moveTo>
                    <a:cubicBezTo>
                      <a:pt x="109" y="346"/>
                      <a:pt x="109" y="346"/>
                      <a:pt x="109" y="346"/>
                    </a:cubicBezTo>
                    <a:cubicBezTo>
                      <a:pt x="113" y="298"/>
                      <a:pt x="113" y="298"/>
                      <a:pt x="113" y="298"/>
                    </a:cubicBezTo>
                    <a:cubicBezTo>
                      <a:pt x="108" y="295"/>
                      <a:pt x="104" y="292"/>
                      <a:pt x="99" y="288"/>
                    </a:cubicBezTo>
                    <a:cubicBezTo>
                      <a:pt x="98" y="288"/>
                      <a:pt x="98" y="288"/>
                      <a:pt x="98" y="288"/>
                    </a:cubicBezTo>
                    <a:cubicBezTo>
                      <a:pt x="94" y="284"/>
                      <a:pt x="89" y="280"/>
                      <a:pt x="85" y="276"/>
                    </a:cubicBezTo>
                    <a:cubicBezTo>
                      <a:pt x="40" y="294"/>
                      <a:pt x="40" y="294"/>
                      <a:pt x="40" y="294"/>
                    </a:cubicBezTo>
                    <a:cubicBezTo>
                      <a:pt x="13" y="247"/>
                      <a:pt x="13" y="247"/>
                      <a:pt x="13" y="247"/>
                    </a:cubicBezTo>
                    <a:cubicBezTo>
                      <a:pt x="50" y="216"/>
                      <a:pt x="50" y="216"/>
                      <a:pt x="50" y="216"/>
                    </a:cubicBezTo>
                    <a:cubicBezTo>
                      <a:pt x="48" y="211"/>
                      <a:pt x="47" y="205"/>
                      <a:pt x="46" y="199"/>
                    </a:cubicBezTo>
                    <a:cubicBezTo>
                      <a:pt x="46" y="198"/>
                      <a:pt x="46" y="198"/>
                      <a:pt x="46" y="198"/>
                    </a:cubicBezTo>
                    <a:cubicBezTo>
                      <a:pt x="45" y="193"/>
                      <a:pt x="45" y="187"/>
                      <a:pt x="45" y="181"/>
                    </a:cubicBezTo>
                    <a:cubicBezTo>
                      <a:pt x="0" y="161"/>
                      <a:pt x="0" y="161"/>
                      <a:pt x="0" y="161"/>
                    </a:cubicBezTo>
                    <a:cubicBezTo>
                      <a:pt x="14" y="109"/>
                      <a:pt x="14" y="109"/>
                      <a:pt x="14" y="109"/>
                    </a:cubicBezTo>
                    <a:cubicBezTo>
                      <a:pt x="62" y="113"/>
                      <a:pt x="62" y="113"/>
                      <a:pt x="62" y="113"/>
                    </a:cubicBezTo>
                    <a:cubicBezTo>
                      <a:pt x="65" y="108"/>
                      <a:pt x="68" y="103"/>
                      <a:pt x="71" y="99"/>
                    </a:cubicBezTo>
                    <a:cubicBezTo>
                      <a:pt x="72" y="98"/>
                      <a:pt x="72" y="98"/>
                      <a:pt x="72" y="97"/>
                    </a:cubicBezTo>
                    <a:cubicBezTo>
                      <a:pt x="76" y="93"/>
                      <a:pt x="79" y="89"/>
                      <a:pt x="83" y="85"/>
                    </a:cubicBezTo>
                    <a:cubicBezTo>
                      <a:pt x="66" y="40"/>
                      <a:pt x="66" y="40"/>
                      <a:pt x="66" y="40"/>
                    </a:cubicBezTo>
                    <a:cubicBezTo>
                      <a:pt x="113" y="12"/>
                      <a:pt x="113" y="12"/>
                      <a:pt x="113" y="12"/>
                    </a:cubicBezTo>
                    <a:cubicBezTo>
                      <a:pt x="144" y="49"/>
                      <a:pt x="144" y="49"/>
                      <a:pt x="144" y="49"/>
                    </a:cubicBezTo>
                    <a:cubicBezTo>
                      <a:pt x="149" y="47"/>
                      <a:pt x="155" y="46"/>
                      <a:pt x="161" y="45"/>
                    </a:cubicBezTo>
                    <a:cubicBezTo>
                      <a:pt x="161" y="45"/>
                      <a:pt x="162" y="45"/>
                      <a:pt x="162" y="45"/>
                    </a:cubicBezTo>
                    <a:cubicBezTo>
                      <a:pt x="168" y="44"/>
                      <a:pt x="173" y="44"/>
                      <a:pt x="179" y="44"/>
                    </a:cubicBezTo>
                    <a:cubicBezTo>
                      <a:pt x="198" y="0"/>
                      <a:pt x="198" y="0"/>
                      <a:pt x="198" y="0"/>
                    </a:cubicBezTo>
                    <a:cubicBezTo>
                      <a:pt x="251" y="13"/>
                      <a:pt x="251" y="13"/>
                      <a:pt x="251" y="13"/>
                    </a:cubicBezTo>
                    <a:cubicBezTo>
                      <a:pt x="247" y="61"/>
                      <a:pt x="247" y="61"/>
                      <a:pt x="247" y="61"/>
                    </a:cubicBezTo>
                    <a:cubicBezTo>
                      <a:pt x="252" y="64"/>
                      <a:pt x="256" y="67"/>
                      <a:pt x="261" y="71"/>
                    </a:cubicBezTo>
                    <a:cubicBezTo>
                      <a:pt x="261" y="71"/>
                      <a:pt x="261" y="71"/>
                      <a:pt x="262" y="71"/>
                    </a:cubicBezTo>
                    <a:cubicBezTo>
                      <a:pt x="266" y="75"/>
                      <a:pt x="271" y="79"/>
                      <a:pt x="275" y="82"/>
                    </a:cubicBezTo>
                    <a:cubicBezTo>
                      <a:pt x="320" y="65"/>
                      <a:pt x="320" y="65"/>
                      <a:pt x="320" y="65"/>
                    </a:cubicBezTo>
                    <a:cubicBezTo>
                      <a:pt x="348" y="112"/>
                      <a:pt x="348" y="112"/>
                      <a:pt x="348" y="112"/>
                    </a:cubicBezTo>
                    <a:cubicBezTo>
                      <a:pt x="311" y="143"/>
                      <a:pt x="311" y="143"/>
                      <a:pt x="311" y="143"/>
                    </a:cubicBezTo>
                    <a:cubicBezTo>
                      <a:pt x="312" y="149"/>
                      <a:pt x="314" y="155"/>
                      <a:pt x="314" y="160"/>
                    </a:cubicBezTo>
                    <a:cubicBezTo>
                      <a:pt x="315" y="161"/>
                      <a:pt x="315" y="161"/>
                      <a:pt x="315" y="161"/>
                    </a:cubicBezTo>
                    <a:cubicBezTo>
                      <a:pt x="315" y="167"/>
                      <a:pt x="316" y="173"/>
                      <a:pt x="316" y="178"/>
                    </a:cubicBezTo>
                    <a:cubicBezTo>
                      <a:pt x="360" y="198"/>
                      <a:pt x="360" y="198"/>
                      <a:pt x="360" y="198"/>
                    </a:cubicBezTo>
                    <a:cubicBezTo>
                      <a:pt x="346" y="250"/>
                      <a:pt x="346" y="250"/>
                      <a:pt x="346" y="250"/>
                    </a:cubicBezTo>
                    <a:cubicBezTo>
                      <a:pt x="298" y="246"/>
                      <a:pt x="298" y="246"/>
                      <a:pt x="298" y="246"/>
                    </a:cubicBezTo>
                    <a:cubicBezTo>
                      <a:pt x="295" y="251"/>
                      <a:pt x="292" y="256"/>
                      <a:pt x="289" y="261"/>
                    </a:cubicBezTo>
                    <a:cubicBezTo>
                      <a:pt x="285" y="266"/>
                      <a:pt x="281" y="270"/>
                      <a:pt x="277" y="274"/>
                    </a:cubicBezTo>
                    <a:cubicBezTo>
                      <a:pt x="295" y="319"/>
                      <a:pt x="295" y="319"/>
                      <a:pt x="295" y="319"/>
                    </a:cubicBezTo>
                    <a:cubicBezTo>
                      <a:pt x="248" y="347"/>
                      <a:pt x="248" y="347"/>
                      <a:pt x="248" y="347"/>
                    </a:cubicBezTo>
                    <a:cubicBezTo>
                      <a:pt x="217" y="310"/>
                      <a:pt x="217" y="310"/>
                      <a:pt x="217" y="310"/>
                    </a:cubicBezTo>
                    <a:cubicBezTo>
                      <a:pt x="211" y="312"/>
                      <a:pt x="206" y="313"/>
                      <a:pt x="200" y="314"/>
                    </a:cubicBezTo>
                    <a:cubicBezTo>
                      <a:pt x="199" y="314"/>
                      <a:pt x="199" y="314"/>
                      <a:pt x="199" y="314"/>
                    </a:cubicBezTo>
                    <a:cubicBezTo>
                      <a:pt x="193" y="315"/>
                      <a:pt x="188" y="315"/>
                      <a:pt x="182" y="315"/>
                    </a:cubicBezTo>
                    <a:lnTo>
                      <a:pt x="162" y="359"/>
                    </a:lnTo>
                    <a:close/>
                    <a:moveTo>
                      <a:pt x="126" y="333"/>
                    </a:moveTo>
                    <a:cubicBezTo>
                      <a:pt x="153" y="340"/>
                      <a:pt x="153" y="340"/>
                      <a:pt x="153" y="340"/>
                    </a:cubicBezTo>
                    <a:cubicBezTo>
                      <a:pt x="171" y="299"/>
                      <a:pt x="171" y="299"/>
                      <a:pt x="171" y="299"/>
                    </a:cubicBezTo>
                    <a:cubicBezTo>
                      <a:pt x="177" y="299"/>
                      <a:pt x="177" y="299"/>
                      <a:pt x="177" y="299"/>
                    </a:cubicBezTo>
                    <a:cubicBezTo>
                      <a:pt x="183" y="299"/>
                      <a:pt x="190" y="299"/>
                      <a:pt x="197" y="298"/>
                    </a:cubicBezTo>
                    <a:cubicBezTo>
                      <a:pt x="198" y="298"/>
                      <a:pt x="198" y="298"/>
                      <a:pt x="198" y="298"/>
                    </a:cubicBezTo>
                    <a:cubicBezTo>
                      <a:pt x="204" y="297"/>
                      <a:pt x="211" y="295"/>
                      <a:pt x="217" y="293"/>
                    </a:cubicBezTo>
                    <a:cubicBezTo>
                      <a:pt x="222" y="292"/>
                      <a:pt x="222" y="292"/>
                      <a:pt x="222" y="292"/>
                    </a:cubicBezTo>
                    <a:cubicBezTo>
                      <a:pt x="251" y="326"/>
                      <a:pt x="251" y="326"/>
                      <a:pt x="251" y="326"/>
                    </a:cubicBezTo>
                    <a:cubicBezTo>
                      <a:pt x="275" y="313"/>
                      <a:pt x="275" y="313"/>
                      <a:pt x="275" y="313"/>
                    </a:cubicBezTo>
                    <a:cubicBezTo>
                      <a:pt x="258" y="270"/>
                      <a:pt x="258" y="270"/>
                      <a:pt x="258" y="270"/>
                    </a:cubicBezTo>
                    <a:cubicBezTo>
                      <a:pt x="262" y="267"/>
                      <a:pt x="262" y="267"/>
                      <a:pt x="262" y="267"/>
                    </a:cubicBezTo>
                    <a:cubicBezTo>
                      <a:pt x="267" y="262"/>
                      <a:pt x="271" y="257"/>
                      <a:pt x="276" y="252"/>
                    </a:cubicBezTo>
                    <a:cubicBezTo>
                      <a:pt x="280" y="246"/>
                      <a:pt x="283" y="240"/>
                      <a:pt x="287" y="234"/>
                    </a:cubicBezTo>
                    <a:cubicBezTo>
                      <a:pt x="289" y="229"/>
                      <a:pt x="289" y="229"/>
                      <a:pt x="289" y="229"/>
                    </a:cubicBezTo>
                    <a:cubicBezTo>
                      <a:pt x="334" y="233"/>
                      <a:pt x="334" y="233"/>
                      <a:pt x="334" y="233"/>
                    </a:cubicBezTo>
                    <a:cubicBezTo>
                      <a:pt x="341" y="207"/>
                      <a:pt x="341" y="207"/>
                      <a:pt x="341" y="207"/>
                    </a:cubicBezTo>
                    <a:cubicBezTo>
                      <a:pt x="299" y="189"/>
                      <a:pt x="299" y="189"/>
                      <a:pt x="299" y="189"/>
                    </a:cubicBezTo>
                    <a:cubicBezTo>
                      <a:pt x="300" y="183"/>
                      <a:pt x="300" y="183"/>
                      <a:pt x="300" y="183"/>
                    </a:cubicBezTo>
                    <a:cubicBezTo>
                      <a:pt x="300" y="177"/>
                      <a:pt x="299" y="170"/>
                      <a:pt x="299" y="163"/>
                    </a:cubicBezTo>
                    <a:cubicBezTo>
                      <a:pt x="298" y="162"/>
                      <a:pt x="298" y="162"/>
                      <a:pt x="298" y="162"/>
                    </a:cubicBezTo>
                    <a:cubicBezTo>
                      <a:pt x="298" y="156"/>
                      <a:pt x="296" y="149"/>
                      <a:pt x="294" y="143"/>
                    </a:cubicBezTo>
                    <a:cubicBezTo>
                      <a:pt x="292" y="138"/>
                      <a:pt x="292" y="138"/>
                      <a:pt x="292" y="138"/>
                    </a:cubicBezTo>
                    <a:cubicBezTo>
                      <a:pt x="327" y="109"/>
                      <a:pt x="327" y="109"/>
                      <a:pt x="327" y="109"/>
                    </a:cubicBezTo>
                    <a:cubicBezTo>
                      <a:pt x="313" y="85"/>
                      <a:pt x="313" y="85"/>
                      <a:pt x="313" y="85"/>
                    </a:cubicBezTo>
                    <a:cubicBezTo>
                      <a:pt x="271" y="101"/>
                      <a:pt x="271" y="101"/>
                      <a:pt x="271" y="101"/>
                    </a:cubicBezTo>
                    <a:cubicBezTo>
                      <a:pt x="267" y="97"/>
                      <a:pt x="267" y="97"/>
                      <a:pt x="267" y="97"/>
                    </a:cubicBezTo>
                    <a:cubicBezTo>
                      <a:pt x="263" y="93"/>
                      <a:pt x="258" y="88"/>
                      <a:pt x="252" y="84"/>
                    </a:cubicBezTo>
                    <a:cubicBezTo>
                      <a:pt x="251" y="84"/>
                      <a:pt x="251" y="84"/>
                      <a:pt x="251" y="84"/>
                    </a:cubicBezTo>
                    <a:cubicBezTo>
                      <a:pt x="246" y="80"/>
                      <a:pt x="241" y="76"/>
                      <a:pt x="235" y="73"/>
                    </a:cubicBezTo>
                    <a:cubicBezTo>
                      <a:pt x="230" y="71"/>
                      <a:pt x="230" y="71"/>
                      <a:pt x="230" y="71"/>
                    </a:cubicBezTo>
                    <a:cubicBezTo>
                      <a:pt x="234" y="26"/>
                      <a:pt x="234" y="26"/>
                      <a:pt x="234" y="26"/>
                    </a:cubicBezTo>
                    <a:cubicBezTo>
                      <a:pt x="207" y="19"/>
                      <a:pt x="207" y="19"/>
                      <a:pt x="207" y="19"/>
                    </a:cubicBezTo>
                    <a:cubicBezTo>
                      <a:pt x="189" y="60"/>
                      <a:pt x="189" y="60"/>
                      <a:pt x="189" y="60"/>
                    </a:cubicBezTo>
                    <a:cubicBezTo>
                      <a:pt x="184" y="60"/>
                      <a:pt x="184" y="60"/>
                      <a:pt x="184" y="60"/>
                    </a:cubicBezTo>
                    <a:cubicBezTo>
                      <a:pt x="177" y="60"/>
                      <a:pt x="171" y="60"/>
                      <a:pt x="164" y="61"/>
                    </a:cubicBezTo>
                    <a:cubicBezTo>
                      <a:pt x="162" y="53"/>
                      <a:pt x="162" y="53"/>
                      <a:pt x="162" y="53"/>
                    </a:cubicBezTo>
                    <a:cubicBezTo>
                      <a:pt x="163" y="61"/>
                      <a:pt x="163" y="61"/>
                      <a:pt x="163" y="61"/>
                    </a:cubicBezTo>
                    <a:cubicBezTo>
                      <a:pt x="156" y="62"/>
                      <a:pt x="150" y="64"/>
                      <a:pt x="144" y="66"/>
                    </a:cubicBezTo>
                    <a:cubicBezTo>
                      <a:pt x="139" y="67"/>
                      <a:pt x="139" y="67"/>
                      <a:pt x="139" y="67"/>
                    </a:cubicBezTo>
                    <a:cubicBezTo>
                      <a:pt x="109" y="33"/>
                      <a:pt x="109" y="33"/>
                      <a:pt x="109" y="33"/>
                    </a:cubicBezTo>
                    <a:cubicBezTo>
                      <a:pt x="86" y="47"/>
                      <a:pt x="86" y="47"/>
                      <a:pt x="86" y="47"/>
                    </a:cubicBezTo>
                    <a:cubicBezTo>
                      <a:pt x="102" y="89"/>
                      <a:pt x="102" y="89"/>
                      <a:pt x="102" y="89"/>
                    </a:cubicBezTo>
                    <a:cubicBezTo>
                      <a:pt x="98" y="93"/>
                      <a:pt x="98" y="93"/>
                      <a:pt x="98" y="93"/>
                    </a:cubicBezTo>
                    <a:cubicBezTo>
                      <a:pt x="93" y="97"/>
                      <a:pt x="89" y="102"/>
                      <a:pt x="85" y="107"/>
                    </a:cubicBezTo>
                    <a:cubicBezTo>
                      <a:pt x="84" y="108"/>
                      <a:pt x="84" y="108"/>
                      <a:pt x="84" y="108"/>
                    </a:cubicBezTo>
                    <a:cubicBezTo>
                      <a:pt x="80" y="114"/>
                      <a:pt x="77" y="119"/>
                      <a:pt x="74" y="125"/>
                    </a:cubicBezTo>
                    <a:cubicBezTo>
                      <a:pt x="71" y="130"/>
                      <a:pt x="71" y="130"/>
                      <a:pt x="71" y="130"/>
                    </a:cubicBezTo>
                    <a:cubicBezTo>
                      <a:pt x="26" y="126"/>
                      <a:pt x="26" y="126"/>
                      <a:pt x="26" y="126"/>
                    </a:cubicBezTo>
                    <a:cubicBezTo>
                      <a:pt x="19" y="152"/>
                      <a:pt x="19" y="152"/>
                      <a:pt x="19" y="152"/>
                    </a:cubicBezTo>
                    <a:cubicBezTo>
                      <a:pt x="61" y="171"/>
                      <a:pt x="61" y="171"/>
                      <a:pt x="61" y="171"/>
                    </a:cubicBezTo>
                    <a:cubicBezTo>
                      <a:pt x="61" y="176"/>
                      <a:pt x="61" y="176"/>
                      <a:pt x="61" y="176"/>
                    </a:cubicBezTo>
                    <a:cubicBezTo>
                      <a:pt x="61" y="183"/>
                      <a:pt x="61" y="190"/>
                      <a:pt x="62" y="196"/>
                    </a:cubicBezTo>
                    <a:cubicBezTo>
                      <a:pt x="62" y="197"/>
                      <a:pt x="62" y="197"/>
                      <a:pt x="62" y="197"/>
                    </a:cubicBezTo>
                    <a:cubicBezTo>
                      <a:pt x="63" y="203"/>
                      <a:pt x="64" y="210"/>
                      <a:pt x="66" y="216"/>
                    </a:cubicBezTo>
                    <a:cubicBezTo>
                      <a:pt x="68" y="221"/>
                      <a:pt x="68" y="221"/>
                      <a:pt x="68" y="221"/>
                    </a:cubicBezTo>
                    <a:cubicBezTo>
                      <a:pt x="33" y="250"/>
                      <a:pt x="33" y="250"/>
                      <a:pt x="33" y="250"/>
                    </a:cubicBezTo>
                    <a:cubicBezTo>
                      <a:pt x="47" y="274"/>
                      <a:pt x="47" y="274"/>
                      <a:pt x="47" y="274"/>
                    </a:cubicBezTo>
                    <a:cubicBezTo>
                      <a:pt x="89" y="257"/>
                      <a:pt x="89" y="257"/>
                      <a:pt x="89" y="257"/>
                    </a:cubicBezTo>
                    <a:cubicBezTo>
                      <a:pt x="93" y="261"/>
                      <a:pt x="93" y="261"/>
                      <a:pt x="93" y="261"/>
                    </a:cubicBezTo>
                    <a:cubicBezTo>
                      <a:pt x="98" y="266"/>
                      <a:pt x="103" y="271"/>
                      <a:pt x="108" y="275"/>
                    </a:cubicBezTo>
                    <a:cubicBezTo>
                      <a:pt x="108" y="275"/>
                      <a:pt x="108" y="275"/>
                      <a:pt x="108" y="275"/>
                    </a:cubicBezTo>
                    <a:cubicBezTo>
                      <a:pt x="114" y="279"/>
                      <a:pt x="120" y="283"/>
                      <a:pt x="125" y="286"/>
                    </a:cubicBezTo>
                    <a:cubicBezTo>
                      <a:pt x="130" y="288"/>
                      <a:pt x="130" y="288"/>
                      <a:pt x="130" y="288"/>
                    </a:cubicBezTo>
                    <a:lnTo>
                      <a:pt x="126"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0" name="Freeform 347">
                <a:extLst>
                  <a:ext uri="{FF2B5EF4-FFF2-40B4-BE49-F238E27FC236}">
                    <a16:creationId xmlns:a16="http://schemas.microsoft.com/office/drawing/2014/main" id="{DA036440-40E0-A144-8643-3F0E169044AD}"/>
                  </a:ext>
                </a:extLst>
              </p:cNvPr>
              <p:cNvSpPr>
                <a:spLocks noEditPoints="1"/>
              </p:cNvSpPr>
              <p:nvPr/>
            </p:nvSpPr>
            <p:spPr bwMode="auto">
              <a:xfrm>
                <a:off x="6907213" y="5414963"/>
                <a:ext cx="80963" cy="77788"/>
              </a:xfrm>
              <a:custGeom>
                <a:avLst/>
                <a:gdLst>
                  <a:gd name="T0" fmla="*/ 83 w 167"/>
                  <a:gd name="T1" fmla="*/ 159 h 159"/>
                  <a:gd name="T2" fmla="*/ 64 w 167"/>
                  <a:gd name="T3" fmla="*/ 157 h 159"/>
                  <a:gd name="T4" fmla="*/ 10 w 167"/>
                  <a:gd name="T5" fmla="*/ 65 h 159"/>
                  <a:gd name="T6" fmla="*/ 102 w 167"/>
                  <a:gd name="T7" fmla="*/ 10 h 159"/>
                  <a:gd name="T8" fmla="*/ 156 w 167"/>
                  <a:gd name="T9" fmla="*/ 102 h 159"/>
                  <a:gd name="T10" fmla="*/ 122 w 167"/>
                  <a:gd name="T11" fmla="*/ 149 h 159"/>
                  <a:gd name="T12" fmla="*/ 83 w 167"/>
                  <a:gd name="T13" fmla="*/ 159 h 159"/>
                  <a:gd name="T14" fmla="*/ 83 w 167"/>
                  <a:gd name="T15" fmla="*/ 24 h 159"/>
                  <a:gd name="T16" fmla="*/ 26 w 167"/>
                  <a:gd name="T17" fmla="*/ 69 h 159"/>
                  <a:gd name="T18" fmla="*/ 68 w 167"/>
                  <a:gd name="T19" fmla="*/ 141 h 159"/>
                  <a:gd name="T20" fmla="*/ 68 w 167"/>
                  <a:gd name="T21" fmla="*/ 141 h 159"/>
                  <a:gd name="T22" fmla="*/ 141 w 167"/>
                  <a:gd name="T23" fmla="*/ 98 h 159"/>
                  <a:gd name="T24" fmla="*/ 98 w 167"/>
                  <a:gd name="T25" fmla="*/ 26 h 159"/>
                  <a:gd name="T26" fmla="*/ 83 w 167"/>
                  <a:gd name="T27" fmla="*/ 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59">
                    <a:moveTo>
                      <a:pt x="83" y="159"/>
                    </a:moveTo>
                    <a:cubicBezTo>
                      <a:pt x="77" y="159"/>
                      <a:pt x="71" y="158"/>
                      <a:pt x="64" y="157"/>
                    </a:cubicBezTo>
                    <a:cubicBezTo>
                      <a:pt x="24" y="146"/>
                      <a:pt x="0" y="105"/>
                      <a:pt x="10" y="65"/>
                    </a:cubicBezTo>
                    <a:cubicBezTo>
                      <a:pt x="20" y="24"/>
                      <a:pt x="62" y="0"/>
                      <a:pt x="102" y="10"/>
                    </a:cubicBezTo>
                    <a:cubicBezTo>
                      <a:pt x="142" y="21"/>
                      <a:pt x="167" y="62"/>
                      <a:pt x="156" y="102"/>
                    </a:cubicBezTo>
                    <a:cubicBezTo>
                      <a:pt x="151" y="122"/>
                      <a:pt x="139" y="138"/>
                      <a:pt x="122" y="149"/>
                    </a:cubicBezTo>
                    <a:cubicBezTo>
                      <a:pt x="110" y="156"/>
                      <a:pt x="97" y="159"/>
                      <a:pt x="83" y="159"/>
                    </a:cubicBezTo>
                    <a:close/>
                    <a:moveTo>
                      <a:pt x="83" y="24"/>
                    </a:moveTo>
                    <a:cubicBezTo>
                      <a:pt x="57" y="24"/>
                      <a:pt x="32" y="42"/>
                      <a:pt x="26" y="69"/>
                    </a:cubicBezTo>
                    <a:cubicBezTo>
                      <a:pt x="17" y="100"/>
                      <a:pt x="37" y="133"/>
                      <a:pt x="68" y="141"/>
                    </a:cubicBezTo>
                    <a:cubicBezTo>
                      <a:pt x="68" y="141"/>
                      <a:pt x="68" y="141"/>
                      <a:pt x="68" y="141"/>
                    </a:cubicBezTo>
                    <a:cubicBezTo>
                      <a:pt x="100" y="149"/>
                      <a:pt x="133" y="130"/>
                      <a:pt x="141" y="98"/>
                    </a:cubicBezTo>
                    <a:cubicBezTo>
                      <a:pt x="149" y="67"/>
                      <a:pt x="130" y="34"/>
                      <a:pt x="98" y="26"/>
                    </a:cubicBezTo>
                    <a:cubicBezTo>
                      <a:pt x="93" y="25"/>
                      <a:pt x="88" y="24"/>
                      <a:pt x="8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1" name="Freeform 348">
                <a:extLst>
                  <a:ext uri="{FF2B5EF4-FFF2-40B4-BE49-F238E27FC236}">
                    <a16:creationId xmlns:a16="http://schemas.microsoft.com/office/drawing/2014/main" id="{6DCE3D2C-5FCF-E044-B7FA-7A288015708F}"/>
                  </a:ext>
                </a:extLst>
              </p:cNvPr>
              <p:cNvSpPr>
                <a:spLocks noEditPoints="1"/>
              </p:cNvSpPr>
              <p:nvPr/>
            </p:nvSpPr>
            <p:spPr bwMode="auto">
              <a:xfrm>
                <a:off x="6983413" y="5272088"/>
                <a:ext cx="122238" cy="122238"/>
              </a:xfrm>
              <a:custGeom>
                <a:avLst/>
                <a:gdLst>
                  <a:gd name="T0" fmla="*/ 103 w 251"/>
                  <a:gd name="T1" fmla="*/ 218 h 251"/>
                  <a:gd name="T2" fmla="*/ 93 w 251"/>
                  <a:gd name="T3" fmla="*/ 215 h 251"/>
                  <a:gd name="T4" fmla="*/ 57 w 251"/>
                  <a:gd name="T5" fmla="*/ 232 h 251"/>
                  <a:gd name="T6" fmla="*/ 44 w 251"/>
                  <a:gd name="T7" fmla="*/ 175 h 251"/>
                  <a:gd name="T8" fmla="*/ 39 w 251"/>
                  <a:gd name="T9" fmla="*/ 166 h 251"/>
                  <a:gd name="T10" fmla="*/ 2 w 251"/>
                  <a:gd name="T11" fmla="*/ 152 h 251"/>
                  <a:gd name="T12" fmla="*/ 33 w 251"/>
                  <a:gd name="T13" fmla="*/ 103 h 251"/>
                  <a:gd name="T14" fmla="*/ 36 w 251"/>
                  <a:gd name="T15" fmla="*/ 92 h 251"/>
                  <a:gd name="T16" fmla="*/ 19 w 251"/>
                  <a:gd name="T17" fmla="*/ 57 h 251"/>
                  <a:gd name="T18" fmla="*/ 76 w 251"/>
                  <a:gd name="T19" fmla="*/ 44 h 251"/>
                  <a:gd name="T20" fmla="*/ 95 w 251"/>
                  <a:gd name="T21" fmla="*/ 35 h 251"/>
                  <a:gd name="T22" fmla="*/ 141 w 251"/>
                  <a:gd name="T23" fmla="*/ 0 h 251"/>
                  <a:gd name="T24" fmla="*/ 158 w 251"/>
                  <a:gd name="T25" fmla="*/ 36 h 251"/>
                  <a:gd name="T26" fmla="*/ 168 w 251"/>
                  <a:gd name="T27" fmla="*/ 40 h 251"/>
                  <a:gd name="T28" fmla="*/ 225 w 251"/>
                  <a:gd name="T29" fmla="*/ 48 h 251"/>
                  <a:gd name="T30" fmla="*/ 212 w 251"/>
                  <a:gd name="T31" fmla="*/ 85 h 251"/>
                  <a:gd name="T32" fmla="*/ 249 w 251"/>
                  <a:gd name="T33" fmla="*/ 99 h 251"/>
                  <a:gd name="T34" fmla="*/ 218 w 251"/>
                  <a:gd name="T35" fmla="*/ 148 h 251"/>
                  <a:gd name="T36" fmla="*/ 215 w 251"/>
                  <a:gd name="T37" fmla="*/ 158 h 251"/>
                  <a:gd name="T38" fmla="*/ 232 w 251"/>
                  <a:gd name="T39" fmla="*/ 194 h 251"/>
                  <a:gd name="T40" fmla="*/ 175 w 251"/>
                  <a:gd name="T41" fmla="*/ 207 h 251"/>
                  <a:gd name="T42" fmla="*/ 156 w 251"/>
                  <a:gd name="T43" fmla="*/ 216 h 251"/>
                  <a:gd name="T44" fmla="*/ 110 w 251"/>
                  <a:gd name="T45" fmla="*/ 251 h 251"/>
                  <a:gd name="T46" fmla="*/ 86 w 251"/>
                  <a:gd name="T47" fmla="*/ 195 h 251"/>
                  <a:gd name="T48" fmla="*/ 99 w 251"/>
                  <a:gd name="T49" fmla="*/ 200 h 251"/>
                  <a:gd name="T50" fmla="*/ 117 w 251"/>
                  <a:gd name="T51" fmla="*/ 205 h 251"/>
                  <a:gd name="T52" fmla="*/ 138 w 251"/>
                  <a:gd name="T53" fmla="*/ 234 h 251"/>
                  <a:gd name="T54" fmla="*/ 146 w 251"/>
                  <a:gd name="T55" fmla="*/ 202 h 251"/>
                  <a:gd name="T56" fmla="*/ 171 w 251"/>
                  <a:gd name="T57" fmla="*/ 191 h 251"/>
                  <a:gd name="T58" fmla="*/ 201 w 251"/>
                  <a:gd name="T59" fmla="*/ 204 h 251"/>
                  <a:gd name="T60" fmla="*/ 192 w 251"/>
                  <a:gd name="T61" fmla="*/ 169 h 251"/>
                  <a:gd name="T62" fmla="*/ 200 w 251"/>
                  <a:gd name="T63" fmla="*/ 153 h 251"/>
                  <a:gd name="T64" fmla="*/ 204 w 251"/>
                  <a:gd name="T65" fmla="*/ 134 h 251"/>
                  <a:gd name="T66" fmla="*/ 234 w 251"/>
                  <a:gd name="T67" fmla="*/ 114 h 251"/>
                  <a:gd name="T68" fmla="*/ 202 w 251"/>
                  <a:gd name="T69" fmla="*/ 105 h 251"/>
                  <a:gd name="T70" fmla="*/ 190 w 251"/>
                  <a:gd name="T71" fmla="*/ 80 h 251"/>
                  <a:gd name="T72" fmla="*/ 204 w 251"/>
                  <a:gd name="T73" fmla="*/ 50 h 251"/>
                  <a:gd name="T74" fmla="*/ 170 w 251"/>
                  <a:gd name="T75" fmla="*/ 60 h 251"/>
                  <a:gd name="T76" fmla="*/ 153 w 251"/>
                  <a:gd name="T77" fmla="*/ 51 h 251"/>
                  <a:gd name="T78" fmla="*/ 140 w 251"/>
                  <a:gd name="T79" fmla="*/ 48 h 251"/>
                  <a:gd name="T80" fmla="*/ 128 w 251"/>
                  <a:gd name="T81" fmla="*/ 17 h 251"/>
                  <a:gd name="T82" fmla="*/ 110 w 251"/>
                  <a:gd name="T83" fmla="*/ 48 h 251"/>
                  <a:gd name="T84" fmla="*/ 92 w 251"/>
                  <a:gd name="T85" fmla="*/ 54 h 251"/>
                  <a:gd name="T86" fmla="*/ 76 w 251"/>
                  <a:gd name="T87" fmla="*/ 64 h 251"/>
                  <a:gd name="T88" fmla="*/ 41 w 251"/>
                  <a:gd name="T89" fmla="*/ 58 h 251"/>
                  <a:gd name="T90" fmla="*/ 57 w 251"/>
                  <a:gd name="T91" fmla="*/ 86 h 251"/>
                  <a:gd name="T92" fmla="*/ 48 w 251"/>
                  <a:gd name="T93" fmla="*/ 112 h 251"/>
                  <a:gd name="T94" fmla="*/ 17 w 251"/>
                  <a:gd name="T95" fmla="*/ 123 h 251"/>
                  <a:gd name="T96" fmla="*/ 48 w 251"/>
                  <a:gd name="T97" fmla="*/ 142 h 251"/>
                  <a:gd name="T98" fmla="*/ 54 w 251"/>
                  <a:gd name="T99" fmla="*/ 159 h 251"/>
                  <a:gd name="T100" fmla="*/ 60 w 251"/>
                  <a:gd name="T101" fmla="*/ 171 h 251"/>
                  <a:gd name="T102" fmla="*/ 47 w 251"/>
                  <a:gd name="T103" fmla="*/ 201 h 251"/>
                  <a:gd name="T104" fmla="*/ 82 w 251"/>
                  <a:gd name="T105" fmla="*/ 19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1" h="251">
                    <a:moveTo>
                      <a:pt x="110" y="251"/>
                    </a:moveTo>
                    <a:cubicBezTo>
                      <a:pt x="103" y="218"/>
                      <a:pt x="103" y="218"/>
                      <a:pt x="103" y="218"/>
                    </a:cubicBezTo>
                    <a:cubicBezTo>
                      <a:pt x="100" y="218"/>
                      <a:pt x="97" y="217"/>
                      <a:pt x="94" y="216"/>
                    </a:cubicBezTo>
                    <a:cubicBezTo>
                      <a:pt x="93" y="215"/>
                      <a:pt x="93" y="215"/>
                      <a:pt x="93" y="215"/>
                    </a:cubicBezTo>
                    <a:cubicBezTo>
                      <a:pt x="90" y="214"/>
                      <a:pt x="86" y="213"/>
                      <a:pt x="83" y="211"/>
                    </a:cubicBezTo>
                    <a:cubicBezTo>
                      <a:pt x="57" y="232"/>
                      <a:pt x="57" y="232"/>
                      <a:pt x="57" y="232"/>
                    </a:cubicBezTo>
                    <a:cubicBezTo>
                      <a:pt x="26" y="204"/>
                      <a:pt x="26" y="204"/>
                      <a:pt x="26" y="204"/>
                    </a:cubicBezTo>
                    <a:cubicBezTo>
                      <a:pt x="44" y="175"/>
                      <a:pt x="44" y="175"/>
                      <a:pt x="44" y="175"/>
                    </a:cubicBezTo>
                    <a:cubicBezTo>
                      <a:pt x="42" y="173"/>
                      <a:pt x="41" y="170"/>
                      <a:pt x="39" y="167"/>
                    </a:cubicBezTo>
                    <a:cubicBezTo>
                      <a:pt x="39" y="166"/>
                      <a:pt x="39" y="166"/>
                      <a:pt x="39" y="166"/>
                    </a:cubicBezTo>
                    <a:cubicBezTo>
                      <a:pt x="37" y="163"/>
                      <a:pt x="36" y="159"/>
                      <a:pt x="35" y="156"/>
                    </a:cubicBezTo>
                    <a:cubicBezTo>
                      <a:pt x="2" y="152"/>
                      <a:pt x="2" y="152"/>
                      <a:pt x="2" y="152"/>
                    </a:cubicBezTo>
                    <a:cubicBezTo>
                      <a:pt x="0" y="111"/>
                      <a:pt x="0" y="111"/>
                      <a:pt x="0" y="111"/>
                    </a:cubicBezTo>
                    <a:cubicBezTo>
                      <a:pt x="33" y="103"/>
                      <a:pt x="33" y="103"/>
                      <a:pt x="33" y="103"/>
                    </a:cubicBezTo>
                    <a:cubicBezTo>
                      <a:pt x="34" y="100"/>
                      <a:pt x="35" y="97"/>
                      <a:pt x="36" y="93"/>
                    </a:cubicBezTo>
                    <a:cubicBezTo>
                      <a:pt x="36" y="92"/>
                      <a:pt x="36" y="92"/>
                      <a:pt x="36" y="92"/>
                    </a:cubicBezTo>
                    <a:cubicBezTo>
                      <a:pt x="37" y="89"/>
                      <a:pt x="39" y="86"/>
                      <a:pt x="40" y="83"/>
                    </a:cubicBezTo>
                    <a:cubicBezTo>
                      <a:pt x="19" y="57"/>
                      <a:pt x="19" y="57"/>
                      <a:pt x="19" y="57"/>
                    </a:cubicBezTo>
                    <a:cubicBezTo>
                      <a:pt x="47" y="26"/>
                      <a:pt x="47" y="26"/>
                      <a:pt x="47" y="26"/>
                    </a:cubicBezTo>
                    <a:cubicBezTo>
                      <a:pt x="76" y="44"/>
                      <a:pt x="76" y="44"/>
                      <a:pt x="76" y="44"/>
                    </a:cubicBezTo>
                    <a:cubicBezTo>
                      <a:pt x="78" y="43"/>
                      <a:pt x="82" y="41"/>
                      <a:pt x="85" y="40"/>
                    </a:cubicBezTo>
                    <a:cubicBezTo>
                      <a:pt x="88" y="38"/>
                      <a:pt x="92" y="36"/>
                      <a:pt x="95" y="35"/>
                    </a:cubicBezTo>
                    <a:cubicBezTo>
                      <a:pt x="99" y="2"/>
                      <a:pt x="99" y="2"/>
                      <a:pt x="99" y="2"/>
                    </a:cubicBezTo>
                    <a:cubicBezTo>
                      <a:pt x="141" y="0"/>
                      <a:pt x="141" y="0"/>
                      <a:pt x="141" y="0"/>
                    </a:cubicBezTo>
                    <a:cubicBezTo>
                      <a:pt x="148" y="33"/>
                      <a:pt x="148" y="33"/>
                      <a:pt x="148" y="33"/>
                    </a:cubicBezTo>
                    <a:cubicBezTo>
                      <a:pt x="151" y="34"/>
                      <a:pt x="155" y="35"/>
                      <a:pt x="158" y="36"/>
                    </a:cubicBezTo>
                    <a:cubicBezTo>
                      <a:pt x="159" y="36"/>
                      <a:pt x="159" y="36"/>
                      <a:pt x="159" y="36"/>
                    </a:cubicBezTo>
                    <a:cubicBezTo>
                      <a:pt x="162" y="37"/>
                      <a:pt x="165" y="39"/>
                      <a:pt x="168" y="40"/>
                    </a:cubicBezTo>
                    <a:cubicBezTo>
                      <a:pt x="194" y="20"/>
                      <a:pt x="194" y="20"/>
                      <a:pt x="194" y="20"/>
                    </a:cubicBezTo>
                    <a:cubicBezTo>
                      <a:pt x="225" y="48"/>
                      <a:pt x="225" y="48"/>
                      <a:pt x="225" y="48"/>
                    </a:cubicBezTo>
                    <a:cubicBezTo>
                      <a:pt x="207" y="76"/>
                      <a:pt x="207" y="76"/>
                      <a:pt x="207" y="76"/>
                    </a:cubicBezTo>
                    <a:cubicBezTo>
                      <a:pt x="209" y="79"/>
                      <a:pt x="210" y="82"/>
                      <a:pt x="212" y="85"/>
                    </a:cubicBezTo>
                    <a:cubicBezTo>
                      <a:pt x="213" y="89"/>
                      <a:pt x="215" y="92"/>
                      <a:pt x="216" y="95"/>
                    </a:cubicBezTo>
                    <a:cubicBezTo>
                      <a:pt x="249" y="99"/>
                      <a:pt x="249" y="99"/>
                      <a:pt x="249" y="99"/>
                    </a:cubicBezTo>
                    <a:cubicBezTo>
                      <a:pt x="251" y="141"/>
                      <a:pt x="251" y="141"/>
                      <a:pt x="251" y="141"/>
                    </a:cubicBezTo>
                    <a:cubicBezTo>
                      <a:pt x="218" y="148"/>
                      <a:pt x="218" y="148"/>
                      <a:pt x="218" y="148"/>
                    </a:cubicBezTo>
                    <a:cubicBezTo>
                      <a:pt x="218" y="151"/>
                      <a:pt x="217" y="154"/>
                      <a:pt x="215" y="158"/>
                    </a:cubicBezTo>
                    <a:cubicBezTo>
                      <a:pt x="215" y="158"/>
                      <a:pt x="215" y="158"/>
                      <a:pt x="215" y="158"/>
                    </a:cubicBezTo>
                    <a:cubicBezTo>
                      <a:pt x="214" y="162"/>
                      <a:pt x="213" y="165"/>
                      <a:pt x="211" y="168"/>
                    </a:cubicBezTo>
                    <a:cubicBezTo>
                      <a:pt x="232" y="194"/>
                      <a:pt x="232" y="194"/>
                      <a:pt x="232" y="194"/>
                    </a:cubicBezTo>
                    <a:cubicBezTo>
                      <a:pt x="204" y="225"/>
                      <a:pt x="204" y="225"/>
                      <a:pt x="204" y="225"/>
                    </a:cubicBezTo>
                    <a:cubicBezTo>
                      <a:pt x="175" y="207"/>
                      <a:pt x="175" y="207"/>
                      <a:pt x="175" y="207"/>
                    </a:cubicBezTo>
                    <a:cubicBezTo>
                      <a:pt x="172" y="209"/>
                      <a:pt x="169" y="210"/>
                      <a:pt x="166" y="212"/>
                    </a:cubicBezTo>
                    <a:cubicBezTo>
                      <a:pt x="163" y="214"/>
                      <a:pt x="159" y="215"/>
                      <a:pt x="156" y="216"/>
                    </a:cubicBezTo>
                    <a:cubicBezTo>
                      <a:pt x="152" y="249"/>
                      <a:pt x="152" y="249"/>
                      <a:pt x="152" y="249"/>
                    </a:cubicBezTo>
                    <a:lnTo>
                      <a:pt x="110" y="251"/>
                    </a:lnTo>
                    <a:close/>
                    <a:moveTo>
                      <a:pt x="82" y="192"/>
                    </a:moveTo>
                    <a:cubicBezTo>
                      <a:pt x="86" y="195"/>
                      <a:pt x="86" y="195"/>
                      <a:pt x="86" y="195"/>
                    </a:cubicBezTo>
                    <a:cubicBezTo>
                      <a:pt x="90" y="197"/>
                      <a:pt x="94" y="199"/>
                      <a:pt x="98" y="200"/>
                    </a:cubicBezTo>
                    <a:cubicBezTo>
                      <a:pt x="99" y="200"/>
                      <a:pt x="99" y="200"/>
                      <a:pt x="99" y="200"/>
                    </a:cubicBezTo>
                    <a:cubicBezTo>
                      <a:pt x="103" y="202"/>
                      <a:pt x="107" y="203"/>
                      <a:pt x="112" y="204"/>
                    </a:cubicBezTo>
                    <a:cubicBezTo>
                      <a:pt x="117" y="205"/>
                      <a:pt x="117" y="205"/>
                      <a:pt x="117" y="205"/>
                    </a:cubicBezTo>
                    <a:cubicBezTo>
                      <a:pt x="123" y="235"/>
                      <a:pt x="123" y="235"/>
                      <a:pt x="123" y="235"/>
                    </a:cubicBezTo>
                    <a:cubicBezTo>
                      <a:pt x="138" y="234"/>
                      <a:pt x="138" y="234"/>
                      <a:pt x="138" y="234"/>
                    </a:cubicBezTo>
                    <a:cubicBezTo>
                      <a:pt x="141" y="204"/>
                      <a:pt x="141" y="204"/>
                      <a:pt x="141" y="204"/>
                    </a:cubicBezTo>
                    <a:cubicBezTo>
                      <a:pt x="146" y="202"/>
                      <a:pt x="146" y="202"/>
                      <a:pt x="146" y="202"/>
                    </a:cubicBezTo>
                    <a:cubicBezTo>
                      <a:pt x="151" y="201"/>
                      <a:pt x="155" y="199"/>
                      <a:pt x="159" y="198"/>
                    </a:cubicBezTo>
                    <a:cubicBezTo>
                      <a:pt x="163" y="195"/>
                      <a:pt x="167" y="193"/>
                      <a:pt x="171" y="191"/>
                    </a:cubicBezTo>
                    <a:cubicBezTo>
                      <a:pt x="175" y="188"/>
                      <a:pt x="175" y="188"/>
                      <a:pt x="175" y="188"/>
                    </a:cubicBezTo>
                    <a:cubicBezTo>
                      <a:pt x="201" y="204"/>
                      <a:pt x="201" y="204"/>
                      <a:pt x="201" y="204"/>
                    </a:cubicBezTo>
                    <a:cubicBezTo>
                      <a:pt x="211" y="194"/>
                      <a:pt x="211" y="194"/>
                      <a:pt x="211" y="194"/>
                    </a:cubicBezTo>
                    <a:cubicBezTo>
                      <a:pt x="192" y="169"/>
                      <a:pt x="192" y="169"/>
                      <a:pt x="192" y="169"/>
                    </a:cubicBezTo>
                    <a:cubicBezTo>
                      <a:pt x="194" y="165"/>
                      <a:pt x="194" y="165"/>
                      <a:pt x="194" y="165"/>
                    </a:cubicBezTo>
                    <a:cubicBezTo>
                      <a:pt x="197" y="161"/>
                      <a:pt x="198" y="157"/>
                      <a:pt x="200" y="153"/>
                    </a:cubicBezTo>
                    <a:cubicBezTo>
                      <a:pt x="202" y="148"/>
                      <a:pt x="203" y="144"/>
                      <a:pt x="204" y="140"/>
                    </a:cubicBezTo>
                    <a:cubicBezTo>
                      <a:pt x="204" y="134"/>
                      <a:pt x="204" y="134"/>
                      <a:pt x="204" y="134"/>
                    </a:cubicBezTo>
                    <a:cubicBezTo>
                      <a:pt x="234" y="128"/>
                      <a:pt x="234" y="128"/>
                      <a:pt x="234" y="128"/>
                    </a:cubicBezTo>
                    <a:cubicBezTo>
                      <a:pt x="234" y="114"/>
                      <a:pt x="234" y="114"/>
                      <a:pt x="234" y="114"/>
                    </a:cubicBezTo>
                    <a:cubicBezTo>
                      <a:pt x="203" y="110"/>
                      <a:pt x="203" y="110"/>
                      <a:pt x="203" y="110"/>
                    </a:cubicBezTo>
                    <a:cubicBezTo>
                      <a:pt x="202" y="105"/>
                      <a:pt x="202" y="105"/>
                      <a:pt x="202" y="105"/>
                    </a:cubicBezTo>
                    <a:cubicBezTo>
                      <a:pt x="201" y="101"/>
                      <a:pt x="199" y="96"/>
                      <a:pt x="197" y="92"/>
                    </a:cubicBezTo>
                    <a:cubicBezTo>
                      <a:pt x="195" y="88"/>
                      <a:pt x="193" y="84"/>
                      <a:pt x="190" y="80"/>
                    </a:cubicBezTo>
                    <a:cubicBezTo>
                      <a:pt x="187" y="76"/>
                      <a:pt x="187" y="76"/>
                      <a:pt x="187" y="76"/>
                    </a:cubicBezTo>
                    <a:cubicBezTo>
                      <a:pt x="204" y="50"/>
                      <a:pt x="204" y="50"/>
                      <a:pt x="204" y="50"/>
                    </a:cubicBezTo>
                    <a:cubicBezTo>
                      <a:pt x="194" y="41"/>
                      <a:pt x="194" y="41"/>
                      <a:pt x="194" y="41"/>
                    </a:cubicBezTo>
                    <a:cubicBezTo>
                      <a:pt x="170" y="60"/>
                      <a:pt x="170" y="60"/>
                      <a:pt x="170" y="60"/>
                    </a:cubicBezTo>
                    <a:cubicBezTo>
                      <a:pt x="165" y="57"/>
                      <a:pt x="165" y="57"/>
                      <a:pt x="165" y="57"/>
                    </a:cubicBezTo>
                    <a:cubicBezTo>
                      <a:pt x="161" y="55"/>
                      <a:pt x="157" y="53"/>
                      <a:pt x="153" y="51"/>
                    </a:cubicBezTo>
                    <a:cubicBezTo>
                      <a:pt x="152" y="51"/>
                      <a:pt x="152" y="51"/>
                      <a:pt x="152" y="51"/>
                    </a:cubicBezTo>
                    <a:cubicBezTo>
                      <a:pt x="148" y="50"/>
                      <a:pt x="144" y="48"/>
                      <a:pt x="140" y="48"/>
                    </a:cubicBezTo>
                    <a:cubicBezTo>
                      <a:pt x="134" y="47"/>
                      <a:pt x="134" y="47"/>
                      <a:pt x="134" y="47"/>
                    </a:cubicBezTo>
                    <a:cubicBezTo>
                      <a:pt x="128" y="17"/>
                      <a:pt x="128" y="17"/>
                      <a:pt x="128" y="17"/>
                    </a:cubicBezTo>
                    <a:cubicBezTo>
                      <a:pt x="113" y="17"/>
                      <a:pt x="113" y="17"/>
                      <a:pt x="113" y="17"/>
                    </a:cubicBezTo>
                    <a:cubicBezTo>
                      <a:pt x="110" y="48"/>
                      <a:pt x="110" y="48"/>
                      <a:pt x="110" y="48"/>
                    </a:cubicBezTo>
                    <a:cubicBezTo>
                      <a:pt x="104" y="49"/>
                      <a:pt x="104" y="49"/>
                      <a:pt x="104" y="49"/>
                    </a:cubicBezTo>
                    <a:cubicBezTo>
                      <a:pt x="100" y="50"/>
                      <a:pt x="96" y="52"/>
                      <a:pt x="92" y="54"/>
                    </a:cubicBezTo>
                    <a:cubicBezTo>
                      <a:pt x="88" y="56"/>
                      <a:pt x="84" y="58"/>
                      <a:pt x="80" y="61"/>
                    </a:cubicBezTo>
                    <a:cubicBezTo>
                      <a:pt x="76" y="64"/>
                      <a:pt x="76" y="64"/>
                      <a:pt x="76" y="64"/>
                    </a:cubicBezTo>
                    <a:cubicBezTo>
                      <a:pt x="50" y="47"/>
                      <a:pt x="50" y="47"/>
                      <a:pt x="50" y="47"/>
                    </a:cubicBezTo>
                    <a:cubicBezTo>
                      <a:pt x="41" y="58"/>
                      <a:pt x="41" y="58"/>
                      <a:pt x="41" y="58"/>
                    </a:cubicBezTo>
                    <a:cubicBezTo>
                      <a:pt x="59" y="82"/>
                      <a:pt x="59" y="82"/>
                      <a:pt x="59" y="82"/>
                    </a:cubicBezTo>
                    <a:cubicBezTo>
                      <a:pt x="57" y="86"/>
                      <a:pt x="57" y="86"/>
                      <a:pt x="57" y="86"/>
                    </a:cubicBezTo>
                    <a:cubicBezTo>
                      <a:pt x="55" y="90"/>
                      <a:pt x="53" y="94"/>
                      <a:pt x="51" y="98"/>
                    </a:cubicBezTo>
                    <a:cubicBezTo>
                      <a:pt x="49" y="103"/>
                      <a:pt x="48" y="107"/>
                      <a:pt x="48" y="112"/>
                    </a:cubicBezTo>
                    <a:cubicBezTo>
                      <a:pt x="47" y="117"/>
                      <a:pt x="47" y="117"/>
                      <a:pt x="47" y="117"/>
                    </a:cubicBezTo>
                    <a:cubicBezTo>
                      <a:pt x="17" y="123"/>
                      <a:pt x="17" y="123"/>
                      <a:pt x="17" y="123"/>
                    </a:cubicBezTo>
                    <a:cubicBezTo>
                      <a:pt x="17" y="138"/>
                      <a:pt x="17" y="138"/>
                      <a:pt x="17" y="138"/>
                    </a:cubicBezTo>
                    <a:cubicBezTo>
                      <a:pt x="48" y="142"/>
                      <a:pt x="48" y="142"/>
                      <a:pt x="48" y="142"/>
                    </a:cubicBezTo>
                    <a:cubicBezTo>
                      <a:pt x="49" y="147"/>
                      <a:pt x="49" y="147"/>
                      <a:pt x="49" y="147"/>
                    </a:cubicBezTo>
                    <a:cubicBezTo>
                      <a:pt x="50" y="151"/>
                      <a:pt x="52" y="155"/>
                      <a:pt x="54" y="159"/>
                    </a:cubicBezTo>
                    <a:cubicBezTo>
                      <a:pt x="54" y="160"/>
                      <a:pt x="54" y="160"/>
                      <a:pt x="54" y="160"/>
                    </a:cubicBezTo>
                    <a:cubicBezTo>
                      <a:pt x="56" y="164"/>
                      <a:pt x="58" y="167"/>
                      <a:pt x="60" y="171"/>
                    </a:cubicBezTo>
                    <a:cubicBezTo>
                      <a:pt x="64" y="175"/>
                      <a:pt x="64" y="175"/>
                      <a:pt x="64" y="175"/>
                    </a:cubicBezTo>
                    <a:cubicBezTo>
                      <a:pt x="47" y="201"/>
                      <a:pt x="47" y="201"/>
                      <a:pt x="47" y="201"/>
                    </a:cubicBezTo>
                    <a:cubicBezTo>
                      <a:pt x="58" y="211"/>
                      <a:pt x="58" y="211"/>
                      <a:pt x="58" y="211"/>
                    </a:cubicBezTo>
                    <a:lnTo>
                      <a:pt x="8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2" name="Freeform 349">
                <a:extLst>
                  <a:ext uri="{FF2B5EF4-FFF2-40B4-BE49-F238E27FC236}">
                    <a16:creationId xmlns:a16="http://schemas.microsoft.com/office/drawing/2014/main" id="{3DA58E95-0A2E-0B43-929C-DE943738C50E}"/>
                  </a:ext>
                </a:extLst>
              </p:cNvPr>
              <p:cNvSpPr>
                <a:spLocks noEditPoints="1"/>
              </p:cNvSpPr>
              <p:nvPr/>
            </p:nvSpPr>
            <p:spPr bwMode="auto">
              <a:xfrm>
                <a:off x="7021513" y="5308601"/>
                <a:ext cx="47625" cy="47625"/>
              </a:xfrm>
              <a:custGeom>
                <a:avLst/>
                <a:gdLst>
                  <a:gd name="T0" fmla="*/ 45 w 96"/>
                  <a:gd name="T1" fmla="*/ 95 h 95"/>
                  <a:gd name="T2" fmla="*/ 15 w 96"/>
                  <a:gd name="T3" fmla="*/ 83 h 95"/>
                  <a:gd name="T4" fmla="*/ 1 w 96"/>
                  <a:gd name="T5" fmla="*/ 52 h 95"/>
                  <a:gd name="T6" fmla="*/ 12 w 96"/>
                  <a:gd name="T7" fmla="*/ 19 h 95"/>
                  <a:gd name="T8" fmla="*/ 76 w 96"/>
                  <a:gd name="T9" fmla="*/ 16 h 95"/>
                  <a:gd name="T10" fmla="*/ 79 w 96"/>
                  <a:gd name="T11" fmla="*/ 80 h 95"/>
                  <a:gd name="T12" fmla="*/ 79 w 96"/>
                  <a:gd name="T13" fmla="*/ 80 h 95"/>
                  <a:gd name="T14" fmla="*/ 48 w 96"/>
                  <a:gd name="T15" fmla="*/ 95 h 95"/>
                  <a:gd name="T16" fmla="*/ 45 w 96"/>
                  <a:gd name="T17" fmla="*/ 95 h 95"/>
                  <a:gd name="T18" fmla="*/ 46 w 96"/>
                  <a:gd name="T19" fmla="*/ 21 h 95"/>
                  <a:gd name="T20" fmla="*/ 24 w 96"/>
                  <a:gd name="T21" fmla="*/ 30 h 95"/>
                  <a:gd name="T22" fmla="*/ 17 w 96"/>
                  <a:gd name="T23" fmla="*/ 51 h 95"/>
                  <a:gd name="T24" fmla="*/ 26 w 96"/>
                  <a:gd name="T25" fmla="*/ 71 h 95"/>
                  <a:gd name="T26" fmla="*/ 47 w 96"/>
                  <a:gd name="T27" fmla="*/ 79 h 95"/>
                  <a:gd name="T28" fmla="*/ 67 w 96"/>
                  <a:gd name="T29" fmla="*/ 69 h 95"/>
                  <a:gd name="T30" fmla="*/ 67 w 96"/>
                  <a:gd name="T31" fmla="*/ 69 h 95"/>
                  <a:gd name="T32" fmla="*/ 65 w 96"/>
                  <a:gd name="T33" fmla="*/ 28 h 95"/>
                  <a:gd name="T34" fmla="*/ 46 w 96"/>
                  <a:gd name="T3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5">
                    <a:moveTo>
                      <a:pt x="45" y="95"/>
                    </a:moveTo>
                    <a:cubicBezTo>
                      <a:pt x="34" y="95"/>
                      <a:pt x="24" y="91"/>
                      <a:pt x="15" y="83"/>
                    </a:cubicBezTo>
                    <a:cubicBezTo>
                      <a:pt x="6" y="75"/>
                      <a:pt x="1" y="64"/>
                      <a:pt x="1" y="52"/>
                    </a:cubicBezTo>
                    <a:cubicBezTo>
                      <a:pt x="0" y="40"/>
                      <a:pt x="4" y="28"/>
                      <a:pt x="12" y="19"/>
                    </a:cubicBezTo>
                    <a:cubicBezTo>
                      <a:pt x="29" y="1"/>
                      <a:pt x="58" y="0"/>
                      <a:pt x="76" y="16"/>
                    </a:cubicBezTo>
                    <a:cubicBezTo>
                      <a:pt x="94" y="33"/>
                      <a:pt x="96" y="62"/>
                      <a:pt x="79" y="80"/>
                    </a:cubicBezTo>
                    <a:cubicBezTo>
                      <a:pt x="79" y="80"/>
                      <a:pt x="79" y="80"/>
                      <a:pt x="79" y="80"/>
                    </a:cubicBezTo>
                    <a:cubicBezTo>
                      <a:pt x="71" y="89"/>
                      <a:pt x="60" y="94"/>
                      <a:pt x="48" y="95"/>
                    </a:cubicBezTo>
                    <a:cubicBezTo>
                      <a:pt x="47" y="95"/>
                      <a:pt x="46" y="95"/>
                      <a:pt x="45" y="95"/>
                    </a:cubicBezTo>
                    <a:close/>
                    <a:moveTo>
                      <a:pt x="46" y="21"/>
                    </a:moveTo>
                    <a:cubicBezTo>
                      <a:pt x="38" y="21"/>
                      <a:pt x="30" y="24"/>
                      <a:pt x="24" y="30"/>
                    </a:cubicBezTo>
                    <a:cubicBezTo>
                      <a:pt x="19" y="36"/>
                      <a:pt x="16" y="43"/>
                      <a:pt x="17" y="51"/>
                    </a:cubicBezTo>
                    <a:cubicBezTo>
                      <a:pt x="17" y="59"/>
                      <a:pt x="20" y="66"/>
                      <a:pt x="26" y="71"/>
                    </a:cubicBezTo>
                    <a:cubicBezTo>
                      <a:pt x="32" y="76"/>
                      <a:pt x="39" y="79"/>
                      <a:pt x="47" y="79"/>
                    </a:cubicBezTo>
                    <a:cubicBezTo>
                      <a:pt x="55" y="78"/>
                      <a:pt x="62" y="75"/>
                      <a:pt x="67" y="69"/>
                    </a:cubicBezTo>
                    <a:cubicBezTo>
                      <a:pt x="67" y="69"/>
                      <a:pt x="67" y="69"/>
                      <a:pt x="67" y="69"/>
                    </a:cubicBezTo>
                    <a:cubicBezTo>
                      <a:pt x="78" y="57"/>
                      <a:pt x="77" y="39"/>
                      <a:pt x="65" y="28"/>
                    </a:cubicBezTo>
                    <a:cubicBezTo>
                      <a:pt x="59" y="23"/>
                      <a:pt x="52" y="21"/>
                      <a:pt x="4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grpSp>
      <p:sp>
        <p:nvSpPr>
          <p:cNvPr id="17" name="TextBox 16">
            <a:extLst>
              <a:ext uri="{FF2B5EF4-FFF2-40B4-BE49-F238E27FC236}">
                <a16:creationId xmlns:a16="http://schemas.microsoft.com/office/drawing/2014/main" id="{8801BB8E-3D7E-214A-B1B8-C22E1BA04B7D}"/>
              </a:ext>
            </a:extLst>
          </p:cNvPr>
          <p:cNvSpPr txBox="1"/>
          <p:nvPr/>
        </p:nvSpPr>
        <p:spPr>
          <a:xfrm>
            <a:off x="1421205" y="2345755"/>
            <a:ext cx="2121161" cy="830997"/>
          </a:xfrm>
          <a:prstGeom prst="rect">
            <a:avLst/>
          </a:prstGeom>
          <a:noFill/>
        </p:spPr>
        <p:txBody>
          <a:bodyPr wrap="square" rtlCol="0" anchor="ctr">
            <a:spAutoFit/>
          </a:bodyPr>
          <a:lstStyle/>
          <a:p>
            <a:r>
              <a:rPr lang="en-US" sz="1600" dirty="0">
                <a:solidFill>
                  <a:schemeClr val="bg1"/>
                </a:solidFill>
                <a:latin typeface="+mj-lt"/>
              </a:rPr>
              <a:t>An outsourced solution that uses software to deliver a service</a:t>
            </a:r>
            <a:endParaRPr lang="en-ZA" sz="1600" dirty="0">
              <a:solidFill>
                <a:schemeClr val="bg1"/>
              </a:solidFill>
              <a:latin typeface="+mj-lt"/>
            </a:endParaRPr>
          </a:p>
        </p:txBody>
      </p:sp>
      <p:sp>
        <p:nvSpPr>
          <p:cNvPr id="18" name="Rectangle 17">
            <a:extLst>
              <a:ext uri="{FF2B5EF4-FFF2-40B4-BE49-F238E27FC236}">
                <a16:creationId xmlns:a16="http://schemas.microsoft.com/office/drawing/2014/main" id="{4E863950-2060-AF40-A901-AE5C94CE9750}"/>
              </a:ext>
            </a:extLst>
          </p:cNvPr>
          <p:cNvSpPr/>
          <p:nvPr/>
        </p:nvSpPr>
        <p:spPr>
          <a:xfrm>
            <a:off x="677608" y="3391119"/>
            <a:ext cx="2864757" cy="2031325"/>
          </a:xfrm>
          <a:prstGeom prst="rect">
            <a:avLst/>
          </a:prstGeom>
        </p:spPr>
        <p:txBody>
          <a:bodyPr wrap="square">
            <a:spAutoFit/>
          </a:bodyPr>
          <a:lstStyle/>
          <a:p>
            <a:pPr marL="0" lvl="1"/>
            <a:r>
              <a:rPr lang="en-US" sz="1400" dirty="0">
                <a:solidFill>
                  <a:schemeClr val="accent1"/>
                </a:solidFill>
                <a:latin typeface="+mj-lt"/>
              </a:rPr>
              <a:t>It leverages proven XBRL technology: a </a:t>
            </a:r>
            <a:r>
              <a:rPr lang="en-AU" sz="1400" dirty="0">
                <a:solidFill>
                  <a:schemeClr val="accent1"/>
                </a:solidFill>
                <a:latin typeface="+mj-lt"/>
              </a:rPr>
              <a:t>s</a:t>
            </a:r>
            <a:r>
              <a:rPr lang="x-none" altLang="x-none" sz="1400" dirty="0">
                <a:solidFill>
                  <a:schemeClr val="accent1"/>
                </a:solidFill>
                <a:latin typeface="+mj-lt"/>
              </a:rPr>
              <a:t>ecure, collaborative, </a:t>
            </a:r>
            <a:r>
              <a:rPr lang="en-AU" altLang="x-none" sz="1400" dirty="0">
                <a:solidFill>
                  <a:schemeClr val="accent1"/>
                </a:solidFill>
                <a:latin typeface="+mj-lt"/>
              </a:rPr>
              <a:t>r</a:t>
            </a:r>
            <a:r>
              <a:rPr lang="x-none" altLang="x-none" sz="1400" dirty="0">
                <a:solidFill>
                  <a:schemeClr val="accent1"/>
                </a:solidFill>
                <a:latin typeface="+mj-lt"/>
              </a:rPr>
              <a:t>eporting </a:t>
            </a:r>
            <a:r>
              <a:rPr lang="en-AU" altLang="x-none" sz="1400" dirty="0">
                <a:solidFill>
                  <a:schemeClr val="accent1"/>
                </a:solidFill>
                <a:latin typeface="+mj-lt"/>
              </a:rPr>
              <a:t>s</a:t>
            </a:r>
            <a:r>
              <a:rPr lang="x-none" altLang="x-none" sz="1400" dirty="0">
                <a:solidFill>
                  <a:schemeClr val="accent1"/>
                </a:solidFill>
                <a:latin typeface="+mj-lt"/>
              </a:rPr>
              <a:t>olution </a:t>
            </a:r>
            <a:r>
              <a:rPr lang="en-AU" altLang="x-none" sz="1400" dirty="0">
                <a:solidFill>
                  <a:schemeClr val="accent1"/>
                </a:solidFill>
                <a:latin typeface="+mj-lt"/>
              </a:rPr>
              <a:t>that combines </a:t>
            </a:r>
            <a:r>
              <a:rPr lang="x-none" altLang="x-none" sz="1400" dirty="0">
                <a:solidFill>
                  <a:schemeClr val="accent1"/>
                </a:solidFill>
                <a:latin typeface="+mj-lt"/>
              </a:rPr>
              <a:t>numbers with narrative.</a:t>
            </a:r>
            <a:endParaRPr lang="en-US" sz="1400" dirty="0">
              <a:solidFill>
                <a:schemeClr val="accent1"/>
              </a:solidFill>
              <a:latin typeface="+mj-lt"/>
            </a:endParaRPr>
          </a:p>
          <a:p>
            <a:pPr marL="0" lvl="1"/>
            <a:endParaRPr lang="en-US" sz="1400" dirty="0">
              <a:solidFill>
                <a:schemeClr val="accent1"/>
              </a:solidFill>
              <a:latin typeface="+mj-lt"/>
            </a:endParaRPr>
          </a:p>
          <a:p>
            <a:pPr marL="0" lvl="1"/>
            <a:r>
              <a:rPr lang="en-US" sz="1400" dirty="0">
                <a:solidFill>
                  <a:schemeClr val="accent1"/>
                </a:solidFill>
                <a:latin typeface="+mj-lt"/>
              </a:rPr>
              <a:t>The solution comprises a template developed according to the standard CIPC taxonomy based on IFRS guidelines</a:t>
            </a:r>
          </a:p>
        </p:txBody>
      </p:sp>
      <p:sp>
        <p:nvSpPr>
          <p:cNvPr id="19" name="Rounded Rectangle 18">
            <a:extLst>
              <a:ext uri="{FF2B5EF4-FFF2-40B4-BE49-F238E27FC236}">
                <a16:creationId xmlns:a16="http://schemas.microsoft.com/office/drawing/2014/main" id="{EDC3A70C-AE2E-F64B-A366-BBFE9317D06B}"/>
              </a:ext>
            </a:extLst>
          </p:cNvPr>
          <p:cNvSpPr/>
          <p:nvPr/>
        </p:nvSpPr>
        <p:spPr>
          <a:xfrm>
            <a:off x="3928602" y="2324778"/>
            <a:ext cx="3028115" cy="37846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a:extLst>
              <a:ext uri="{FF2B5EF4-FFF2-40B4-BE49-F238E27FC236}">
                <a16:creationId xmlns:a16="http://schemas.microsoft.com/office/drawing/2014/main" id="{855F9F70-DDE9-F641-A277-37BAB2151593}"/>
              </a:ext>
            </a:extLst>
          </p:cNvPr>
          <p:cNvSpPr/>
          <p:nvPr/>
        </p:nvSpPr>
        <p:spPr>
          <a:xfrm>
            <a:off x="3896914" y="2289098"/>
            <a:ext cx="3093359" cy="94740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1" name="Group 20">
            <a:extLst>
              <a:ext uri="{FF2B5EF4-FFF2-40B4-BE49-F238E27FC236}">
                <a16:creationId xmlns:a16="http://schemas.microsoft.com/office/drawing/2014/main" id="{D7E7357A-CF46-5640-85F5-05956EA65947}"/>
              </a:ext>
            </a:extLst>
          </p:cNvPr>
          <p:cNvGrpSpPr/>
          <p:nvPr/>
        </p:nvGrpSpPr>
        <p:grpSpPr>
          <a:xfrm>
            <a:off x="4047604" y="2476274"/>
            <a:ext cx="575867" cy="585370"/>
            <a:chOff x="2987824" y="1595774"/>
            <a:chExt cx="1224136" cy="1191999"/>
          </a:xfrm>
          <a:solidFill>
            <a:schemeClr val="bg1"/>
          </a:solidFill>
        </p:grpSpPr>
        <p:grpSp>
          <p:nvGrpSpPr>
            <p:cNvPr id="22" name="Group 21">
              <a:extLst>
                <a:ext uri="{FF2B5EF4-FFF2-40B4-BE49-F238E27FC236}">
                  <a16:creationId xmlns:a16="http://schemas.microsoft.com/office/drawing/2014/main" id="{D01BCD33-24FB-9946-AE9A-564452C9B1C8}"/>
                </a:ext>
              </a:extLst>
            </p:cNvPr>
            <p:cNvGrpSpPr/>
            <p:nvPr/>
          </p:nvGrpSpPr>
          <p:grpSpPr>
            <a:xfrm>
              <a:off x="2987824" y="1595774"/>
              <a:ext cx="1224136" cy="1191999"/>
              <a:chOff x="2038351" y="4616451"/>
              <a:chExt cx="261937" cy="265112"/>
            </a:xfrm>
            <a:grpFill/>
          </p:grpSpPr>
          <p:sp>
            <p:nvSpPr>
              <p:cNvPr id="27" name="Freeform 375">
                <a:extLst>
                  <a:ext uri="{FF2B5EF4-FFF2-40B4-BE49-F238E27FC236}">
                    <a16:creationId xmlns:a16="http://schemas.microsoft.com/office/drawing/2014/main" id="{832EE631-E995-5048-B97E-90F80243CC13}"/>
                  </a:ext>
                </a:extLst>
              </p:cNvPr>
              <p:cNvSpPr>
                <a:spLocks/>
              </p:cNvSpPr>
              <p:nvPr/>
            </p:nvSpPr>
            <p:spPr bwMode="auto">
              <a:xfrm>
                <a:off x="2182813" y="4637088"/>
                <a:ext cx="74613" cy="76200"/>
              </a:xfrm>
              <a:custGeom>
                <a:avLst/>
                <a:gdLst>
                  <a:gd name="T0" fmla="*/ 94 w 150"/>
                  <a:gd name="T1" fmla="*/ 157 h 157"/>
                  <a:gd name="T2" fmla="*/ 89 w 150"/>
                  <a:gd name="T3" fmla="*/ 155 h 157"/>
                  <a:gd name="T4" fmla="*/ 41 w 150"/>
                  <a:gd name="T5" fmla="*/ 107 h 157"/>
                  <a:gd name="T6" fmla="*/ 41 w 150"/>
                  <a:gd name="T7" fmla="*/ 96 h 157"/>
                  <a:gd name="T8" fmla="*/ 47 w 150"/>
                  <a:gd name="T9" fmla="*/ 93 h 157"/>
                  <a:gd name="T10" fmla="*/ 52 w 150"/>
                  <a:gd name="T11" fmla="*/ 96 h 157"/>
                  <a:gd name="T12" fmla="*/ 87 w 150"/>
                  <a:gd name="T13" fmla="*/ 131 h 157"/>
                  <a:gd name="T14" fmla="*/ 87 w 150"/>
                  <a:gd name="T15" fmla="*/ 51 h 157"/>
                  <a:gd name="T16" fmla="*/ 53 w 150"/>
                  <a:gd name="T17" fmla="*/ 16 h 157"/>
                  <a:gd name="T18" fmla="*/ 10 w 150"/>
                  <a:gd name="T19" fmla="*/ 16 h 157"/>
                  <a:gd name="T20" fmla="*/ 0 w 150"/>
                  <a:gd name="T21" fmla="*/ 0 h 157"/>
                  <a:gd name="T22" fmla="*/ 53 w 150"/>
                  <a:gd name="T23" fmla="*/ 0 h 157"/>
                  <a:gd name="T24" fmla="*/ 104 w 150"/>
                  <a:gd name="T25" fmla="*/ 51 h 157"/>
                  <a:gd name="T26" fmla="*/ 104 w 150"/>
                  <a:gd name="T27" fmla="*/ 129 h 157"/>
                  <a:gd name="T28" fmla="*/ 137 w 150"/>
                  <a:gd name="T29" fmla="*/ 96 h 157"/>
                  <a:gd name="T30" fmla="*/ 142 w 150"/>
                  <a:gd name="T31" fmla="*/ 93 h 157"/>
                  <a:gd name="T32" fmla="*/ 148 w 150"/>
                  <a:gd name="T33" fmla="*/ 96 h 157"/>
                  <a:gd name="T34" fmla="*/ 150 w 150"/>
                  <a:gd name="T35" fmla="*/ 101 h 157"/>
                  <a:gd name="T36" fmla="*/ 148 w 150"/>
                  <a:gd name="T37" fmla="*/ 107 h 157"/>
                  <a:gd name="T38" fmla="*/ 100 w 150"/>
                  <a:gd name="T39" fmla="*/ 155 h 157"/>
                  <a:gd name="T40" fmla="*/ 96 w 150"/>
                  <a:gd name="T41" fmla="*/ 157 h 157"/>
                  <a:gd name="T42" fmla="*/ 94 w 150"/>
                  <a:gd name="T4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57">
                    <a:moveTo>
                      <a:pt x="94" y="157"/>
                    </a:moveTo>
                    <a:cubicBezTo>
                      <a:pt x="92" y="157"/>
                      <a:pt x="90" y="156"/>
                      <a:pt x="89" y="155"/>
                    </a:cubicBezTo>
                    <a:cubicBezTo>
                      <a:pt x="41" y="107"/>
                      <a:pt x="41" y="107"/>
                      <a:pt x="41" y="107"/>
                    </a:cubicBezTo>
                    <a:cubicBezTo>
                      <a:pt x="38" y="104"/>
                      <a:pt x="38" y="99"/>
                      <a:pt x="41" y="96"/>
                    </a:cubicBezTo>
                    <a:cubicBezTo>
                      <a:pt x="43" y="94"/>
                      <a:pt x="45" y="93"/>
                      <a:pt x="47" y="93"/>
                    </a:cubicBezTo>
                    <a:cubicBezTo>
                      <a:pt x="49" y="93"/>
                      <a:pt x="51" y="94"/>
                      <a:pt x="52" y="96"/>
                    </a:cubicBezTo>
                    <a:cubicBezTo>
                      <a:pt x="87" y="131"/>
                      <a:pt x="87" y="131"/>
                      <a:pt x="87" y="131"/>
                    </a:cubicBezTo>
                    <a:cubicBezTo>
                      <a:pt x="87" y="51"/>
                      <a:pt x="87" y="51"/>
                      <a:pt x="87" y="51"/>
                    </a:cubicBezTo>
                    <a:cubicBezTo>
                      <a:pt x="87" y="32"/>
                      <a:pt x="72" y="16"/>
                      <a:pt x="53" y="16"/>
                    </a:cubicBezTo>
                    <a:cubicBezTo>
                      <a:pt x="10" y="16"/>
                      <a:pt x="10" y="16"/>
                      <a:pt x="10" y="16"/>
                    </a:cubicBezTo>
                    <a:cubicBezTo>
                      <a:pt x="7" y="11"/>
                      <a:pt x="4" y="6"/>
                      <a:pt x="0" y="0"/>
                    </a:cubicBezTo>
                    <a:cubicBezTo>
                      <a:pt x="53" y="0"/>
                      <a:pt x="53" y="0"/>
                      <a:pt x="53" y="0"/>
                    </a:cubicBezTo>
                    <a:cubicBezTo>
                      <a:pt x="81" y="0"/>
                      <a:pt x="104" y="23"/>
                      <a:pt x="104" y="51"/>
                    </a:cubicBezTo>
                    <a:cubicBezTo>
                      <a:pt x="104" y="129"/>
                      <a:pt x="104" y="129"/>
                      <a:pt x="104" y="129"/>
                    </a:cubicBezTo>
                    <a:cubicBezTo>
                      <a:pt x="137" y="96"/>
                      <a:pt x="137" y="96"/>
                      <a:pt x="137" y="96"/>
                    </a:cubicBezTo>
                    <a:cubicBezTo>
                      <a:pt x="138" y="94"/>
                      <a:pt x="140" y="93"/>
                      <a:pt x="142" y="93"/>
                    </a:cubicBezTo>
                    <a:cubicBezTo>
                      <a:pt x="144" y="93"/>
                      <a:pt x="147" y="94"/>
                      <a:pt x="148" y="96"/>
                    </a:cubicBezTo>
                    <a:cubicBezTo>
                      <a:pt x="150" y="97"/>
                      <a:pt x="150" y="99"/>
                      <a:pt x="150" y="101"/>
                    </a:cubicBezTo>
                    <a:cubicBezTo>
                      <a:pt x="150" y="103"/>
                      <a:pt x="150" y="105"/>
                      <a:pt x="148" y="107"/>
                    </a:cubicBezTo>
                    <a:cubicBezTo>
                      <a:pt x="100" y="155"/>
                      <a:pt x="100" y="155"/>
                      <a:pt x="100" y="155"/>
                    </a:cubicBezTo>
                    <a:cubicBezTo>
                      <a:pt x="99" y="156"/>
                      <a:pt x="98" y="157"/>
                      <a:pt x="96" y="157"/>
                    </a:cubicBezTo>
                    <a:cubicBezTo>
                      <a:pt x="95" y="157"/>
                      <a:pt x="95" y="157"/>
                      <a:pt x="94"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8" name="Freeform 376">
                <a:extLst>
                  <a:ext uri="{FF2B5EF4-FFF2-40B4-BE49-F238E27FC236}">
                    <a16:creationId xmlns:a16="http://schemas.microsoft.com/office/drawing/2014/main" id="{38D9F17E-2F24-B44A-9009-FEC79FD491BD}"/>
                  </a:ext>
                </a:extLst>
              </p:cNvPr>
              <p:cNvSpPr>
                <a:spLocks noEditPoints="1"/>
              </p:cNvSpPr>
              <p:nvPr/>
            </p:nvSpPr>
            <p:spPr bwMode="auto">
              <a:xfrm>
                <a:off x="2038351" y="4616451"/>
                <a:ext cx="142875" cy="142875"/>
              </a:xfrm>
              <a:custGeom>
                <a:avLst/>
                <a:gdLst>
                  <a:gd name="T0" fmla="*/ 146 w 293"/>
                  <a:gd name="T1" fmla="*/ 293 h 293"/>
                  <a:gd name="T2" fmla="*/ 0 w 293"/>
                  <a:gd name="T3" fmla="*/ 146 h 293"/>
                  <a:gd name="T4" fmla="*/ 146 w 293"/>
                  <a:gd name="T5" fmla="*/ 0 h 293"/>
                  <a:gd name="T6" fmla="*/ 293 w 293"/>
                  <a:gd name="T7" fmla="*/ 146 h 293"/>
                  <a:gd name="T8" fmla="*/ 146 w 293"/>
                  <a:gd name="T9" fmla="*/ 293 h 293"/>
                  <a:gd name="T10" fmla="*/ 146 w 293"/>
                  <a:gd name="T11" fmla="*/ 16 h 293"/>
                  <a:gd name="T12" fmla="*/ 16 w 293"/>
                  <a:gd name="T13" fmla="*/ 146 h 293"/>
                  <a:gd name="T14" fmla="*/ 146 w 293"/>
                  <a:gd name="T15" fmla="*/ 276 h 293"/>
                  <a:gd name="T16" fmla="*/ 276 w 293"/>
                  <a:gd name="T17" fmla="*/ 146 h 293"/>
                  <a:gd name="T18" fmla="*/ 146 w 293"/>
                  <a:gd name="T19" fmla="*/ 1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93">
                    <a:moveTo>
                      <a:pt x="146" y="293"/>
                    </a:moveTo>
                    <a:cubicBezTo>
                      <a:pt x="66" y="293"/>
                      <a:pt x="0" y="227"/>
                      <a:pt x="0" y="146"/>
                    </a:cubicBezTo>
                    <a:cubicBezTo>
                      <a:pt x="0" y="66"/>
                      <a:pt x="66" y="0"/>
                      <a:pt x="146" y="0"/>
                    </a:cubicBezTo>
                    <a:cubicBezTo>
                      <a:pt x="227" y="0"/>
                      <a:pt x="293" y="66"/>
                      <a:pt x="293" y="146"/>
                    </a:cubicBezTo>
                    <a:cubicBezTo>
                      <a:pt x="293" y="227"/>
                      <a:pt x="227" y="293"/>
                      <a:pt x="146" y="293"/>
                    </a:cubicBezTo>
                    <a:close/>
                    <a:moveTo>
                      <a:pt x="146" y="16"/>
                    </a:moveTo>
                    <a:cubicBezTo>
                      <a:pt x="74" y="16"/>
                      <a:pt x="16" y="75"/>
                      <a:pt x="16" y="146"/>
                    </a:cubicBezTo>
                    <a:cubicBezTo>
                      <a:pt x="16" y="218"/>
                      <a:pt x="74" y="276"/>
                      <a:pt x="146" y="276"/>
                    </a:cubicBezTo>
                    <a:cubicBezTo>
                      <a:pt x="218" y="276"/>
                      <a:pt x="276" y="218"/>
                      <a:pt x="276" y="146"/>
                    </a:cubicBezTo>
                    <a:cubicBezTo>
                      <a:pt x="276" y="75"/>
                      <a:pt x="218" y="16"/>
                      <a:pt x="14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9" name="Freeform 377">
                <a:extLst>
                  <a:ext uri="{FF2B5EF4-FFF2-40B4-BE49-F238E27FC236}">
                    <a16:creationId xmlns:a16="http://schemas.microsoft.com/office/drawing/2014/main" id="{E3F4F1D6-54DC-A942-B231-22AB5CD87EFB}"/>
                  </a:ext>
                </a:extLst>
              </p:cNvPr>
              <p:cNvSpPr>
                <a:spLocks/>
              </p:cNvSpPr>
              <p:nvPr/>
            </p:nvSpPr>
            <p:spPr bwMode="auto">
              <a:xfrm>
                <a:off x="2082801" y="4786313"/>
                <a:ext cx="71438" cy="76200"/>
              </a:xfrm>
              <a:custGeom>
                <a:avLst/>
                <a:gdLst>
                  <a:gd name="T0" fmla="*/ 97 w 149"/>
                  <a:gd name="T1" fmla="*/ 157 h 157"/>
                  <a:gd name="T2" fmla="*/ 46 w 149"/>
                  <a:gd name="T3" fmla="*/ 106 h 157"/>
                  <a:gd name="T4" fmla="*/ 46 w 149"/>
                  <a:gd name="T5" fmla="*/ 28 h 157"/>
                  <a:gd name="T6" fmla="*/ 13 w 149"/>
                  <a:gd name="T7" fmla="*/ 61 h 157"/>
                  <a:gd name="T8" fmla="*/ 8 w 149"/>
                  <a:gd name="T9" fmla="*/ 64 h 157"/>
                  <a:gd name="T10" fmla="*/ 2 w 149"/>
                  <a:gd name="T11" fmla="*/ 61 h 157"/>
                  <a:gd name="T12" fmla="*/ 0 w 149"/>
                  <a:gd name="T13" fmla="*/ 56 h 157"/>
                  <a:gd name="T14" fmla="*/ 2 w 149"/>
                  <a:gd name="T15" fmla="*/ 50 h 157"/>
                  <a:gd name="T16" fmla="*/ 50 w 149"/>
                  <a:gd name="T17" fmla="*/ 2 h 157"/>
                  <a:gd name="T18" fmla="*/ 54 w 149"/>
                  <a:gd name="T19" fmla="*/ 0 h 157"/>
                  <a:gd name="T20" fmla="*/ 56 w 149"/>
                  <a:gd name="T21" fmla="*/ 0 h 157"/>
                  <a:gd name="T22" fmla="*/ 61 w 149"/>
                  <a:gd name="T23" fmla="*/ 2 h 157"/>
                  <a:gd name="T24" fmla="*/ 109 w 149"/>
                  <a:gd name="T25" fmla="*/ 50 h 157"/>
                  <a:gd name="T26" fmla="*/ 109 w 149"/>
                  <a:gd name="T27" fmla="*/ 61 h 157"/>
                  <a:gd name="T28" fmla="*/ 103 w 149"/>
                  <a:gd name="T29" fmla="*/ 64 h 157"/>
                  <a:gd name="T30" fmla="*/ 98 w 149"/>
                  <a:gd name="T31" fmla="*/ 61 h 157"/>
                  <a:gd name="T32" fmla="*/ 63 w 149"/>
                  <a:gd name="T33" fmla="*/ 26 h 157"/>
                  <a:gd name="T34" fmla="*/ 63 w 149"/>
                  <a:gd name="T35" fmla="*/ 106 h 157"/>
                  <a:gd name="T36" fmla="*/ 97 w 149"/>
                  <a:gd name="T37" fmla="*/ 140 h 157"/>
                  <a:gd name="T38" fmla="*/ 139 w 149"/>
                  <a:gd name="T39" fmla="*/ 140 h 157"/>
                  <a:gd name="T40" fmla="*/ 149 w 149"/>
                  <a:gd name="T41" fmla="*/ 157 h 157"/>
                  <a:gd name="T42" fmla="*/ 97 w 149"/>
                  <a:gd name="T4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57">
                    <a:moveTo>
                      <a:pt x="97" y="157"/>
                    </a:moveTo>
                    <a:cubicBezTo>
                      <a:pt x="69" y="157"/>
                      <a:pt x="46" y="134"/>
                      <a:pt x="46" y="106"/>
                    </a:cubicBezTo>
                    <a:cubicBezTo>
                      <a:pt x="46" y="28"/>
                      <a:pt x="46" y="28"/>
                      <a:pt x="46" y="28"/>
                    </a:cubicBezTo>
                    <a:cubicBezTo>
                      <a:pt x="13" y="61"/>
                      <a:pt x="13" y="61"/>
                      <a:pt x="13" y="61"/>
                    </a:cubicBezTo>
                    <a:cubicBezTo>
                      <a:pt x="12" y="63"/>
                      <a:pt x="10" y="64"/>
                      <a:pt x="8" y="64"/>
                    </a:cubicBezTo>
                    <a:cubicBezTo>
                      <a:pt x="5" y="64"/>
                      <a:pt x="3" y="63"/>
                      <a:pt x="2" y="61"/>
                    </a:cubicBezTo>
                    <a:cubicBezTo>
                      <a:pt x="0" y="60"/>
                      <a:pt x="0" y="58"/>
                      <a:pt x="0" y="56"/>
                    </a:cubicBezTo>
                    <a:cubicBezTo>
                      <a:pt x="0" y="53"/>
                      <a:pt x="0" y="51"/>
                      <a:pt x="2" y="50"/>
                    </a:cubicBezTo>
                    <a:cubicBezTo>
                      <a:pt x="50" y="2"/>
                      <a:pt x="50" y="2"/>
                      <a:pt x="50" y="2"/>
                    </a:cubicBezTo>
                    <a:cubicBezTo>
                      <a:pt x="51" y="1"/>
                      <a:pt x="52" y="0"/>
                      <a:pt x="54" y="0"/>
                    </a:cubicBezTo>
                    <a:cubicBezTo>
                      <a:pt x="55" y="0"/>
                      <a:pt x="55" y="0"/>
                      <a:pt x="56" y="0"/>
                    </a:cubicBezTo>
                    <a:cubicBezTo>
                      <a:pt x="58" y="0"/>
                      <a:pt x="60" y="1"/>
                      <a:pt x="61" y="2"/>
                    </a:cubicBezTo>
                    <a:cubicBezTo>
                      <a:pt x="109" y="50"/>
                      <a:pt x="109" y="50"/>
                      <a:pt x="109" y="50"/>
                    </a:cubicBezTo>
                    <a:cubicBezTo>
                      <a:pt x="112" y="53"/>
                      <a:pt x="112" y="58"/>
                      <a:pt x="109" y="61"/>
                    </a:cubicBezTo>
                    <a:cubicBezTo>
                      <a:pt x="107" y="63"/>
                      <a:pt x="105" y="64"/>
                      <a:pt x="103" y="64"/>
                    </a:cubicBezTo>
                    <a:cubicBezTo>
                      <a:pt x="101" y="64"/>
                      <a:pt x="99" y="63"/>
                      <a:pt x="98" y="61"/>
                    </a:cubicBezTo>
                    <a:cubicBezTo>
                      <a:pt x="63" y="26"/>
                      <a:pt x="63" y="26"/>
                      <a:pt x="63" y="26"/>
                    </a:cubicBezTo>
                    <a:cubicBezTo>
                      <a:pt x="63" y="106"/>
                      <a:pt x="63" y="106"/>
                      <a:pt x="63" y="106"/>
                    </a:cubicBezTo>
                    <a:cubicBezTo>
                      <a:pt x="63" y="125"/>
                      <a:pt x="78" y="140"/>
                      <a:pt x="97" y="140"/>
                    </a:cubicBezTo>
                    <a:cubicBezTo>
                      <a:pt x="139" y="140"/>
                      <a:pt x="139" y="140"/>
                      <a:pt x="139" y="140"/>
                    </a:cubicBezTo>
                    <a:cubicBezTo>
                      <a:pt x="142" y="146"/>
                      <a:pt x="145" y="151"/>
                      <a:pt x="149" y="157"/>
                    </a:cubicBezTo>
                    <a:lnTo>
                      <a:pt x="97"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0" name="Freeform 378">
                <a:extLst>
                  <a:ext uri="{FF2B5EF4-FFF2-40B4-BE49-F238E27FC236}">
                    <a16:creationId xmlns:a16="http://schemas.microsoft.com/office/drawing/2014/main" id="{FB208F66-14F9-5E46-B162-5EFDF4CC6AD7}"/>
                  </a:ext>
                </a:extLst>
              </p:cNvPr>
              <p:cNvSpPr>
                <a:spLocks noEditPoints="1"/>
              </p:cNvSpPr>
              <p:nvPr/>
            </p:nvSpPr>
            <p:spPr bwMode="auto">
              <a:xfrm>
                <a:off x="2157413" y="4738688"/>
                <a:ext cx="142875" cy="142875"/>
              </a:xfrm>
              <a:custGeom>
                <a:avLst/>
                <a:gdLst>
                  <a:gd name="T0" fmla="*/ 146 w 292"/>
                  <a:gd name="T1" fmla="*/ 292 h 292"/>
                  <a:gd name="T2" fmla="*/ 0 w 292"/>
                  <a:gd name="T3" fmla="*/ 146 h 292"/>
                  <a:gd name="T4" fmla="*/ 146 w 292"/>
                  <a:gd name="T5" fmla="*/ 0 h 292"/>
                  <a:gd name="T6" fmla="*/ 292 w 292"/>
                  <a:gd name="T7" fmla="*/ 146 h 292"/>
                  <a:gd name="T8" fmla="*/ 146 w 292"/>
                  <a:gd name="T9" fmla="*/ 292 h 292"/>
                  <a:gd name="T10" fmla="*/ 146 w 292"/>
                  <a:gd name="T11" fmla="*/ 16 h 292"/>
                  <a:gd name="T12" fmla="*/ 16 w 292"/>
                  <a:gd name="T13" fmla="*/ 146 h 292"/>
                  <a:gd name="T14" fmla="*/ 146 w 292"/>
                  <a:gd name="T15" fmla="*/ 276 h 292"/>
                  <a:gd name="T16" fmla="*/ 276 w 292"/>
                  <a:gd name="T17" fmla="*/ 146 h 292"/>
                  <a:gd name="T18" fmla="*/ 146 w 292"/>
                  <a:gd name="T19" fmla="*/ 1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2">
                    <a:moveTo>
                      <a:pt x="146" y="292"/>
                    </a:moveTo>
                    <a:cubicBezTo>
                      <a:pt x="65" y="292"/>
                      <a:pt x="0" y="227"/>
                      <a:pt x="0" y="146"/>
                    </a:cubicBezTo>
                    <a:cubicBezTo>
                      <a:pt x="0" y="66"/>
                      <a:pt x="65" y="0"/>
                      <a:pt x="146" y="0"/>
                    </a:cubicBezTo>
                    <a:cubicBezTo>
                      <a:pt x="227" y="0"/>
                      <a:pt x="292" y="66"/>
                      <a:pt x="292" y="146"/>
                    </a:cubicBezTo>
                    <a:cubicBezTo>
                      <a:pt x="292" y="227"/>
                      <a:pt x="227" y="292"/>
                      <a:pt x="146" y="292"/>
                    </a:cubicBezTo>
                    <a:close/>
                    <a:moveTo>
                      <a:pt x="146" y="16"/>
                    </a:moveTo>
                    <a:cubicBezTo>
                      <a:pt x="74" y="16"/>
                      <a:pt x="16" y="74"/>
                      <a:pt x="16" y="146"/>
                    </a:cubicBezTo>
                    <a:cubicBezTo>
                      <a:pt x="16" y="218"/>
                      <a:pt x="74" y="276"/>
                      <a:pt x="146" y="276"/>
                    </a:cubicBezTo>
                    <a:cubicBezTo>
                      <a:pt x="218" y="276"/>
                      <a:pt x="276" y="218"/>
                      <a:pt x="276" y="146"/>
                    </a:cubicBezTo>
                    <a:cubicBezTo>
                      <a:pt x="276" y="74"/>
                      <a:pt x="218" y="16"/>
                      <a:pt x="14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grpSp>
          <p:nvGrpSpPr>
            <p:cNvPr id="23" name="Group 22">
              <a:extLst>
                <a:ext uri="{FF2B5EF4-FFF2-40B4-BE49-F238E27FC236}">
                  <a16:creationId xmlns:a16="http://schemas.microsoft.com/office/drawing/2014/main" id="{80D82B17-9016-1B4F-A74A-636106C4953C}"/>
                </a:ext>
              </a:extLst>
            </p:cNvPr>
            <p:cNvGrpSpPr/>
            <p:nvPr/>
          </p:nvGrpSpPr>
          <p:grpSpPr>
            <a:xfrm>
              <a:off x="3151786" y="1741961"/>
              <a:ext cx="348045" cy="355710"/>
              <a:chOff x="2051050" y="1336675"/>
              <a:chExt cx="234950" cy="234950"/>
            </a:xfrm>
            <a:grpFill/>
          </p:grpSpPr>
          <p:sp>
            <p:nvSpPr>
              <p:cNvPr id="25" name="Freeform 11">
                <a:extLst>
                  <a:ext uri="{FF2B5EF4-FFF2-40B4-BE49-F238E27FC236}">
                    <a16:creationId xmlns:a16="http://schemas.microsoft.com/office/drawing/2014/main" id="{60793A7A-DAD3-FA4A-AD8A-3CBA1CF1F481}"/>
                  </a:ext>
                </a:extLst>
              </p:cNvPr>
              <p:cNvSpPr>
                <a:spLocks noEditPoints="1"/>
              </p:cNvSpPr>
              <p:nvPr/>
            </p:nvSpPr>
            <p:spPr bwMode="auto">
              <a:xfrm>
                <a:off x="2051050" y="1336675"/>
                <a:ext cx="234950" cy="234950"/>
              </a:xfrm>
              <a:custGeom>
                <a:avLst/>
                <a:gdLst>
                  <a:gd name="T0" fmla="*/ 212 w 481"/>
                  <a:gd name="T1" fmla="*/ 482 h 482"/>
                  <a:gd name="T2" fmla="*/ 172 w 481"/>
                  <a:gd name="T3" fmla="*/ 408 h 482"/>
                  <a:gd name="T4" fmla="*/ 144 w 481"/>
                  <a:gd name="T5" fmla="*/ 394 h 482"/>
                  <a:gd name="T6" fmla="*/ 50 w 481"/>
                  <a:gd name="T7" fmla="*/ 391 h 482"/>
                  <a:gd name="T8" fmla="*/ 74 w 481"/>
                  <a:gd name="T9" fmla="*/ 311 h 482"/>
                  <a:gd name="T10" fmla="*/ 65 w 481"/>
                  <a:gd name="T11" fmla="*/ 281 h 482"/>
                  <a:gd name="T12" fmla="*/ 0 w 481"/>
                  <a:gd name="T13" fmla="*/ 212 h 482"/>
                  <a:gd name="T14" fmla="*/ 74 w 481"/>
                  <a:gd name="T15" fmla="*/ 173 h 482"/>
                  <a:gd name="T16" fmla="*/ 88 w 481"/>
                  <a:gd name="T17" fmla="*/ 145 h 482"/>
                  <a:gd name="T18" fmla="*/ 91 w 481"/>
                  <a:gd name="T19" fmla="*/ 51 h 482"/>
                  <a:gd name="T20" fmla="*/ 171 w 481"/>
                  <a:gd name="T21" fmla="*/ 75 h 482"/>
                  <a:gd name="T22" fmla="*/ 201 w 481"/>
                  <a:gd name="T23" fmla="*/ 66 h 482"/>
                  <a:gd name="T24" fmla="*/ 269 w 481"/>
                  <a:gd name="T25" fmla="*/ 0 h 482"/>
                  <a:gd name="T26" fmla="*/ 308 w 481"/>
                  <a:gd name="T27" fmla="*/ 74 h 482"/>
                  <a:gd name="T28" fmla="*/ 337 w 481"/>
                  <a:gd name="T29" fmla="*/ 89 h 482"/>
                  <a:gd name="T30" fmla="*/ 431 w 481"/>
                  <a:gd name="T31" fmla="*/ 91 h 482"/>
                  <a:gd name="T32" fmla="*/ 407 w 481"/>
                  <a:gd name="T33" fmla="*/ 172 h 482"/>
                  <a:gd name="T34" fmla="*/ 416 w 481"/>
                  <a:gd name="T35" fmla="*/ 202 h 482"/>
                  <a:gd name="T36" fmla="*/ 481 w 481"/>
                  <a:gd name="T37" fmla="*/ 270 h 482"/>
                  <a:gd name="T38" fmla="*/ 407 w 481"/>
                  <a:gd name="T39" fmla="*/ 310 h 482"/>
                  <a:gd name="T40" fmla="*/ 393 w 481"/>
                  <a:gd name="T41" fmla="*/ 338 h 482"/>
                  <a:gd name="T42" fmla="*/ 390 w 481"/>
                  <a:gd name="T43" fmla="*/ 432 h 482"/>
                  <a:gd name="T44" fmla="*/ 311 w 481"/>
                  <a:gd name="T45" fmla="*/ 407 h 482"/>
                  <a:gd name="T46" fmla="*/ 281 w 481"/>
                  <a:gd name="T47" fmla="*/ 417 h 482"/>
                  <a:gd name="T48" fmla="*/ 225 w 481"/>
                  <a:gd name="T49" fmla="*/ 466 h 482"/>
                  <a:gd name="T50" fmla="*/ 267 w 481"/>
                  <a:gd name="T51" fmla="*/ 403 h 482"/>
                  <a:gd name="T52" fmla="*/ 303 w 481"/>
                  <a:gd name="T53" fmla="*/ 393 h 482"/>
                  <a:gd name="T54" fmla="*/ 333 w 481"/>
                  <a:gd name="T55" fmla="*/ 377 h 482"/>
                  <a:gd name="T56" fmla="*/ 389 w 481"/>
                  <a:gd name="T57" fmla="*/ 411 h 482"/>
                  <a:gd name="T58" fmla="*/ 373 w 481"/>
                  <a:gd name="T59" fmla="*/ 338 h 482"/>
                  <a:gd name="T60" fmla="*/ 392 w 481"/>
                  <a:gd name="T61" fmla="*/ 304 h 482"/>
                  <a:gd name="T62" fmla="*/ 402 w 481"/>
                  <a:gd name="T63" fmla="*/ 272 h 482"/>
                  <a:gd name="T64" fmla="*/ 465 w 481"/>
                  <a:gd name="T65" fmla="*/ 256 h 482"/>
                  <a:gd name="T66" fmla="*/ 403 w 481"/>
                  <a:gd name="T67" fmla="*/ 216 h 482"/>
                  <a:gd name="T68" fmla="*/ 392 w 481"/>
                  <a:gd name="T69" fmla="*/ 180 h 482"/>
                  <a:gd name="T70" fmla="*/ 377 w 481"/>
                  <a:gd name="T71" fmla="*/ 150 h 482"/>
                  <a:gd name="T72" fmla="*/ 410 w 481"/>
                  <a:gd name="T73" fmla="*/ 93 h 482"/>
                  <a:gd name="T74" fmla="*/ 337 w 481"/>
                  <a:gd name="T75" fmla="*/ 108 h 482"/>
                  <a:gd name="T76" fmla="*/ 304 w 481"/>
                  <a:gd name="T77" fmla="*/ 90 h 482"/>
                  <a:gd name="T78" fmla="*/ 272 w 481"/>
                  <a:gd name="T79" fmla="*/ 80 h 482"/>
                  <a:gd name="T80" fmla="*/ 256 w 481"/>
                  <a:gd name="T81" fmla="*/ 17 h 482"/>
                  <a:gd name="T82" fmla="*/ 215 w 481"/>
                  <a:gd name="T83" fmla="*/ 79 h 482"/>
                  <a:gd name="T84" fmla="*/ 179 w 481"/>
                  <a:gd name="T85" fmla="*/ 89 h 482"/>
                  <a:gd name="T86" fmla="*/ 149 w 481"/>
                  <a:gd name="T87" fmla="*/ 105 h 482"/>
                  <a:gd name="T88" fmla="*/ 92 w 481"/>
                  <a:gd name="T89" fmla="*/ 72 h 482"/>
                  <a:gd name="T90" fmla="*/ 108 w 481"/>
                  <a:gd name="T91" fmla="*/ 145 h 482"/>
                  <a:gd name="T92" fmla="*/ 89 w 481"/>
                  <a:gd name="T93" fmla="*/ 178 h 482"/>
                  <a:gd name="T94" fmla="*/ 80 w 481"/>
                  <a:gd name="T95" fmla="*/ 210 h 482"/>
                  <a:gd name="T96" fmla="*/ 16 w 481"/>
                  <a:gd name="T97" fmla="*/ 226 h 482"/>
                  <a:gd name="T98" fmla="*/ 78 w 481"/>
                  <a:gd name="T99" fmla="*/ 267 h 482"/>
                  <a:gd name="T100" fmla="*/ 89 w 481"/>
                  <a:gd name="T101" fmla="*/ 304 h 482"/>
                  <a:gd name="T102" fmla="*/ 105 w 481"/>
                  <a:gd name="T103" fmla="*/ 333 h 482"/>
                  <a:gd name="T104" fmla="*/ 71 w 481"/>
                  <a:gd name="T105" fmla="*/ 389 h 482"/>
                  <a:gd name="T106" fmla="*/ 144 w 481"/>
                  <a:gd name="T107" fmla="*/ 374 h 482"/>
                  <a:gd name="T108" fmla="*/ 177 w 481"/>
                  <a:gd name="T109" fmla="*/ 392 h 482"/>
                  <a:gd name="T110" fmla="*/ 209 w 481"/>
                  <a:gd name="T111" fmla="*/ 402 h 482"/>
                  <a:gd name="T112" fmla="*/ 225 w 481"/>
                  <a:gd name="T113" fmla="*/ 46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482">
                    <a:moveTo>
                      <a:pt x="269" y="482"/>
                    </a:moveTo>
                    <a:cubicBezTo>
                      <a:pt x="212" y="482"/>
                      <a:pt x="212" y="482"/>
                      <a:pt x="212" y="482"/>
                    </a:cubicBezTo>
                    <a:cubicBezTo>
                      <a:pt x="201" y="417"/>
                      <a:pt x="201" y="417"/>
                      <a:pt x="201" y="417"/>
                    </a:cubicBezTo>
                    <a:cubicBezTo>
                      <a:pt x="191" y="415"/>
                      <a:pt x="181" y="412"/>
                      <a:pt x="172" y="408"/>
                    </a:cubicBezTo>
                    <a:cubicBezTo>
                      <a:pt x="171" y="407"/>
                      <a:pt x="171" y="407"/>
                      <a:pt x="171" y="407"/>
                    </a:cubicBezTo>
                    <a:cubicBezTo>
                      <a:pt x="161" y="403"/>
                      <a:pt x="153" y="399"/>
                      <a:pt x="144" y="394"/>
                    </a:cubicBezTo>
                    <a:cubicBezTo>
                      <a:pt x="91" y="432"/>
                      <a:pt x="91" y="432"/>
                      <a:pt x="91" y="432"/>
                    </a:cubicBezTo>
                    <a:cubicBezTo>
                      <a:pt x="50" y="391"/>
                      <a:pt x="50" y="391"/>
                      <a:pt x="50" y="391"/>
                    </a:cubicBezTo>
                    <a:cubicBezTo>
                      <a:pt x="88" y="338"/>
                      <a:pt x="88" y="338"/>
                      <a:pt x="88" y="338"/>
                    </a:cubicBezTo>
                    <a:cubicBezTo>
                      <a:pt x="83" y="329"/>
                      <a:pt x="78" y="320"/>
                      <a:pt x="74" y="311"/>
                    </a:cubicBezTo>
                    <a:cubicBezTo>
                      <a:pt x="74" y="310"/>
                      <a:pt x="74" y="310"/>
                      <a:pt x="74" y="310"/>
                    </a:cubicBezTo>
                    <a:cubicBezTo>
                      <a:pt x="70" y="301"/>
                      <a:pt x="67" y="291"/>
                      <a:pt x="65" y="281"/>
                    </a:cubicBezTo>
                    <a:cubicBezTo>
                      <a:pt x="0" y="270"/>
                      <a:pt x="0" y="270"/>
                      <a:pt x="0" y="270"/>
                    </a:cubicBezTo>
                    <a:cubicBezTo>
                      <a:pt x="0" y="212"/>
                      <a:pt x="0" y="212"/>
                      <a:pt x="0" y="212"/>
                    </a:cubicBezTo>
                    <a:cubicBezTo>
                      <a:pt x="65" y="201"/>
                      <a:pt x="65" y="201"/>
                      <a:pt x="65" y="201"/>
                    </a:cubicBezTo>
                    <a:cubicBezTo>
                      <a:pt x="67" y="192"/>
                      <a:pt x="70" y="182"/>
                      <a:pt x="74" y="173"/>
                    </a:cubicBezTo>
                    <a:cubicBezTo>
                      <a:pt x="74" y="172"/>
                      <a:pt x="74" y="172"/>
                      <a:pt x="75" y="171"/>
                    </a:cubicBezTo>
                    <a:cubicBezTo>
                      <a:pt x="78" y="162"/>
                      <a:pt x="83" y="154"/>
                      <a:pt x="88" y="145"/>
                    </a:cubicBezTo>
                    <a:cubicBezTo>
                      <a:pt x="50" y="91"/>
                      <a:pt x="50" y="91"/>
                      <a:pt x="50" y="91"/>
                    </a:cubicBezTo>
                    <a:cubicBezTo>
                      <a:pt x="91" y="51"/>
                      <a:pt x="91" y="51"/>
                      <a:pt x="91" y="51"/>
                    </a:cubicBezTo>
                    <a:cubicBezTo>
                      <a:pt x="145" y="89"/>
                      <a:pt x="145" y="89"/>
                      <a:pt x="145" y="89"/>
                    </a:cubicBezTo>
                    <a:cubicBezTo>
                      <a:pt x="153" y="84"/>
                      <a:pt x="162" y="79"/>
                      <a:pt x="171" y="75"/>
                    </a:cubicBezTo>
                    <a:cubicBezTo>
                      <a:pt x="172" y="75"/>
                      <a:pt x="172" y="75"/>
                      <a:pt x="173" y="74"/>
                    </a:cubicBezTo>
                    <a:cubicBezTo>
                      <a:pt x="182" y="71"/>
                      <a:pt x="191" y="68"/>
                      <a:pt x="201" y="66"/>
                    </a:cubicBezTo>
                    <a:cubicBezTo>
                      <a:pt x="212" y="0"/>
                      <a:pt x="212" y="0"/>
                      <a:pt x="212" y="0"/>
                    </a:cubicBezTo>
                    <a:cubicBezTo>
                      <a:pt x="269" y="0"/>
                      <a:pt x="269" y="0"/>
                      <a:pt x="269" y="0"/>
                    </a:cubicBezTo>
                    <a:cubicBezTo>
                      <a:pt x="280" y="66"/>
                      <a:pt x="280" y="66"/>
                      <a:pt x="280" y="66"/>
                    </a:cubicBezTo>
                    <a:cubicBezTo>
                      <a:pt x="290" y="68"/>
                      <a:pt x="299" y="71"/>
                      <a:pt x="308" y="74"/>
                    </a:cubicBezTo>
                    <a:cubicBezTo>
                      <a:pt x="309" y="75"/>
                      <a:pt x="309" y="75"/>
                      <a:pt x="310" y="75"/>
                    </a:cubicBezTo>
                    <a:cubicBezTo>
                      <a:pt x="319" y="79"/>
                      <a:pt x="328" y="84"/>
                      <a:pt x="337" y="89"/>
                    </a:cubicBezTo>
                    <a:cubicBezTo>
                      <a:pt x="390" y="51"/>
                      <a:pt x="390" y="51"/>
                      <a:pt x="390" y="51"/>
                    </a:cubicBezTo>
                    <a:cubicBezTo>
                      <a:pt x="431" y="91"/>
                      <a:pt x="431" y="91"/>
                      <a:pt x="431" y="91"/>
                    </a:cubicBezTo>
                    <a:cubicBezTo>
                      <a:pt x="393" y="145"/>
                      <a:pt x="393" y="145"/>
                      <a:pt x="393" y="145"/>
                    </a:cubicBezTo>
                    <a:cubicBezTo>
                      <a:pt x="398" y="154"/>
                      <a:pt x="403" y="163"/>
                      <a:pt x="407" y="172"/>
                    </a:cubicBezTo>
                    <a:cubicBezTo>
                      <a:pt x="407" y="173"/>
                      <a:pt x="407" y="173"/>
                      <a:pt x="407" y="173"/>
                    </a:cubicBezTo>
                    <a:cubicBezTo>
                      <a:pt x="411" y="183"/>
                      <a:pt x="414" y="192"/>
                      <a:pt x="416" y="202"/>
                    </a:cubicBezTo>
                    <a:cubicBezTo>
                      <a:pt x="481" y="212"/>
                      <a:pt x="481" y="212"/>
                      <a:pt x="481" y="212"/>
                    </a:cubicBezTo>
                    <a:cubicBezTo>
                      <a:pt x="481" y="270"/>
                      <a:pt x="481" y="270"/>
                      <a:pt x="481" y="270"/>
                    </a:cubicBezTo>
                    <a:cubicBezTo>
                      <a:pt x="416" y="281"/>
                      <a:pt x="416" y="281"/>
                      <a:pt x="416" y="281"/>
                    </a:cubicBezTo>
                    <a:cubicBezTo>
                      <a:pt x="414" y="291"/>
                      <a:pt x="411" y="301"/>
                      <a:pt x="407" y="310"/>
                    </a:cubicBezTo>
                    <a:cubicBezTo>
                      <a:pt x="407" y="311"/>
                      <a:pt x="407" y="311"/>
                      <a:pt x="407" y="311"/>
                    </a:cubicBezTo>
                    <a:cubicBezTo>
                      <a:pt x="403" y="320"/>
                      <a:pt x="398" y="329"/>
                      <a:pt x="393" y="338"/>
                    </a:cubicBezTo>
                    <a:cubicBezTo>
                      <a:pt x="431" y="391"/>
                      <a:pt x="431" y="391"/>
                      <a:pt x="431" y="391"/>
                    </a:cubicBezTo>
                    <a:cubicBezTo>
                      <a:pt x="390" y="432"/>
                      <a:pt x="390" y="432"/>
                      <a:pt x="390" y="432"/>
                    </a:cubicBezTo>
                    <a:cubicBezTo>
                      <a:pt x="337" y="394"/>
                      <a:pt x="337" y="394"/>
                      <a:pt x="337" y="394"/>
                    </a:cubicBezTo>
                    <a:cubicBezTo>
                      <a:pt x="328" y="399"/>
                      <a:pt x="320" y="403"/>
                      <a:pt x="311" y="407"/>
                    </a:cubicBezTo>
                    <a:cubicBezTo>
                      <a:pt x="309" y="408"/>
                      <a:pt x="309" y="408"/>
                      <a:pt x="309" y="408"/>
                    </a:cubicBezTo>
                    <a:cubicBezTo>
                      <a:pt x="300" y="412"/>
                      <a:pt x="290" y="415"/>
                      <a:pt x="281" y="417"/>
                    </a:cubicBezTo>
                    <a:lnTo>
                      <a:pt x="269" y="482"/>
                    </a:lnTo>
                    <a:close/>
                    <a:moveTo>
                      <a:pt x="225" y="466"/>
                    </a:moveTo>
                    <a:cubicBezTo>
                      <a:pt x="256" y="466"/>
                      <a:pt x="256" y="466"/>
                      <a:pt x="256" y="466"/>
                    </a:cubicBezTo>
                    <a:cubicBezTo>
                      <a:pt x="267" y="403"/>
                      <a:pt x="267" y="403"/>
                      <a:pt x="267" y="403"/>
                    </a:cubicBezTo>
                    <a:cubicBezTo>
                      <a:pt x="272" y="402"/>
                      <a:pt x="272" y="402"/>
                      <a:pt x="272" y="402"/>
                    </a:cubicBezTo>
                    <a:cubicBezTo>
                      <a:pt x="283" y="400"/>
                      <a:pt x="293" y="397"/>
                      <a:pt x="303" y="393"/>
                    </a:cubicBezTo>
                    <a:cubicBezTo>
                      <a:pt x="304" y="393"/>
                      <a:pt x="304" y="393"/>
                      <a:pt x="304" y="393"/>
                    </a:cubicBezTo>
                    <a:cubicBezTo>
                      <a:pt x="314" y="388"/>
                      <a:pt x="324" y="383"/>
                      <a:pt x="333" y="377"/>
                    </a:cubicBezTo>
                    <a:cubicBezTo>
                      <a:pt x="337" y="374"/>
                      <a:pt x="337" y="374"/>
                      <a:pt x="337" y="374"/>
                    </a:cubicBezTo>
                    <a:cubicBezTo>
                      <a:pt x="389" y="411"/>
                      <a:pt x="389" y="411"/>
                      <a:pt x="389" y="411"/>
                    </a:cubicBezTo>
                    <a:cubicBezTo>
                      <a:pt x="410" y="389"/>
                      <a:pt x="410" y="389"/>
                      <a:pt x="410" y="389"/>
                    </a:cubicBezTo>
                    <a:cubicBezTo>
                      <a:pt x="373" y="338"/>
                      <a:pt x="373" y="338"/>
                      <a:pt x="373" y="338"/>
                    </a:cubicBezTo>
                    <a:cubicBezTo>
                      <a:pt x="376" y="333"/>
                      <a:pt x="376" y="333"/>
                      <a:pt x="376" y="333"/>
                    </a:cubicBezTo>
                    <a:cubicBezTo>
                      <a:pt x="382" y="324"/>
                      <a:pt x="388" y="315"/>
                      <a:pt x="392" y="304"/>
                    </a:cubicBezTo>
                    <a:cubicBezTo>
                      <a:pt x="392" y="304"/>
                      <a:pt x="392" y="304"/>
                      <a:pt x="392" y="304"/>
                    </a:cubicBezTo>
                    <a:cubicBezTo>
                      <a:pt x="396" y="294"/>
                      <a:pt x="400" y="283"/>
                      <a:pt x="402" y="272"/>
                    </a:cubicBezTo>
                    <a:cubicBezTo>
                      <a:pt x="403" y="267"/>
                      <a:pt x="403" y="267"/>
                      <a:pt x="403" y="267"/>
                    </a:cubicBezTo>
                    <a:cubicBezTo>
                      <a:pt x="465" y="256"/>
                      <a:pt x="465" y="256"/>
                      <a:pt x="465" y="256"/>
                    </a:cubicBezTo>
                    <a:cubicBezTo>
                      <a:pt x="465" y="226"/>
                      <a:pt x="465" y="226"/>
                      <a:pt x="465" y="226"/>
                    </a:cubicBezTo>
                    <a:cubicBezTo>
                      <a:pt x="403" y="216"/>
                      <a:pt x="403" y="216"/>
                      <a:pt x="403" y="216"/>
                    </a:cubicBezTo>
                    <a:cubicBezTo>
                      <a:pt x="402" y="210"/>
                      <a:pt x="402" y="210"/>
                      <a:pt x="402" y="210"/>
                    </a:cubicBezTo>
                    <a:cubicBezTo>
                      <a:pt x="400" y="200"/>
                      <a:pt x="397" y="189"/>
                      <a:pt x="392" y="180"/>
                    </a:cubicBezTo>
                    <a:cubicBezTo>
                      <a:pt x="392" y="178"/>
                      <a:pt x="392" y="178"/>
                      <a:pt x="392" y="178"/>
                    </a:cubicBezTo>
                    <a:cubicBezTo>
                      <a:pt x="388" y="168"/>
                      <a:pt x="383" y="159"/>
                      <a:pt x="377" y="150"/>
                    </a:cubicBezTo>
                    <a:cubicBezTo>
                      <a:pt x="374" y="145"/>
                      <a:pt x="374" y="145"/>
                      <a:pt x="374" y="145"/>
                    </a:cubicBezTo>
                    <a:cubicBezTo>
                      <a:pt x="410" y="93"/>
                      <a:pt x="410" y="93"/>
                      <a:pt x="410" y="93"/>
                    </a:cubicBezTo>
                    <a:cubicBezTo>
                      <a:pt x="389" y="72"/>
                      <a:pt x="389" y="72"/>
                      <a:pt x="389" y="72"/>
                    </a:cubicBezTo>
                    <a:cubicBezTo>
                      <a:pt x="337" y="108"/>
                      <a:pt x="337" y="108"/>
                      <a:pt x="337" y="108"/>
                    </a:cubicBezTo>
                    <a:cubicBezTo>
                      <a:pt x="332" y="105"/>
                      <a:pt x="332" y="105"/>
                      <a:pt x="332" y="105"/>
                    </a:cubicBezTo>
                    <a:cubicBezTo>
                      <a:pt x="323" y="99"/>
                      <a:pt x="314" y="94"/>
                      <a:pt x="304" y="90"/>
                    </a:cubicBezTo>
                    <a:cubicBezTo>
                      <a:pt x="303" y="90"/>
                      <a:pt x="303" y="90"/>
                      <a:pt x="303" y="90"/>
                    </a:cubicBezTo>
                    <a:cubicBezTo>
                      <a:pt x="292" y="85"/>
                      <a:pt x="282" y="82"/>
                      <a:pt x="272" y="80"/>
                    </a:cubicBezTo>
                    <a:cubicBezTo>
                      <a:pt x="266" y="79"/>
                      <a:pt x="266" y="79"/>
                      <a:pt x="266" y="79"/>
                    </a:cubicBezTo>
                    <a:cubicBezTo>
                      <a:pt x="256" y="17"/>
                      <a:pt x="256" y="17"/>
                      <a:pt x="256" y="17"/>
                    </a:cubicBezTo>
                    <a:cubicBezTo>
                      <a:pt x="225" y="17"/>
                      <a:pt x="225" y="17"/>
                      <a:pt x="225" y="17"/>
                    </a:cubicBezTo>
                    <a:cubicBezTo>
                      <a:pt x="215" y="79"/>
                      <a:pt x="215" y="79"/>
                      <a:pt x="215" y="79"/>
                    </a:cubicBezTo>
                    <a:cubicBezTo>
                      <a:pt x="210" y="80"/>
                      <a:pt x="210" y="80"/>
                      <a:pt x="210" y="80"/>
                    </a:cubicBezTo>
                    <a:cubicBezTo>
                      <a:pt x="199" y="82"/>
                      <a:pt x="189" y="85"/>
                      <a:pt x="179" y="89"/>
                    </a:cubicBezTo>
                    <a:cubicBezTo>
                      <a:pt x="178" y="90"/>
                      <a:pt x="178" y="90"/>
                      <a:pt x="178" y="90"/>
                    </a:cubicBezTo>
                    <a:cubicBezTo>
                      <a:pt x="167" y="94"/>
                      <a:pt x="158" y="99"/>
                      <a:pt x="149" y="105"/>
                    </a:cubicBezTo>
                    <a:cubicBezTo>
                      <a:pt x="144" y="108"/>
                      <a:pt x="144" y="108"/>
                      <a:pt x="144" y="108"/>
                    </a:cubicBezTo>
                    <a:cubicBezTo>
                      <a:pt x="92" y="72"/>
                      <a:pt x="92" y="72"/>
                      <a:pt x="92" y="72"/>
                    </a:cubicBezTo>
                    <a:cubicBezTo>
                      <a:pt x="71" y="93"/>
                      <a:pt x="71" y="93"/>
                      <a:pt x="71" y="93"/>
                    </a:cubicBezTo>
                    <a:cubicBezTo>
                      <a:pt x="108" y="145"/>
                      <a:pt x="108" y="145"/>
                      <a:pt x="108" y="145"/>
                    </a:cubicBezTo>
                    <a:cubicBezTo>
                      <a:pt x="105" y="150"/>
                      <a:pt x="105" y="150"/>
                      <a:pt x="105" y="150"/>
                    </a:cubicBezTo>
                    <a:cubicBezTo>
                      <a:pt x="99" y="158"/>
                      <a:pt x="93" y="168"/>
                      <a:pt x="89" y="178"/>
                    </a:cubicBezTo>
                    <a:cubicBezTo>
                      <a:pt x="89" y="179"/>
                      <a:pt x="89" y="179"/>
                      <a:pt x="89" y="179"/>
                    </a:cubicBezTo>
                    <a:cubicBezTo>
                      <a:pt x="85" y="189"/>
                      <a:pt x="82" y="200"/>
                      <a:pt x="80" y="210"/>
                    </a:cubicBezTo>
                    <a:cubicBezTo>
                      <a:pt x="78" y="215"/>
                      <a:pt x="78" y="215"/>
                      <a:pt x="78" y="215"/>
                    </a:cubicBezTo>
                    <a:cubicBezTo>
                      <a:pt x="16" y="226"/>
                      <a:pt x="16" y="226"/>
                      <a:pt x="16" y="226"/>
                    </a:cubicBezTo>
                    <a:cubicBezTo>
                      <a:pt x="16" y="257"/>
                      <a:pt x="16" y="257"/>
                      <a:pt x="16" y="257"/>
                    </a:cubicBezTo>
                    <a:cubicBezTo>
                      <a:pt x="78" y="267"/>
                      <a:pt x="78" y="267"/>
                      <a:pt x="78" y="267"/>
                    </a:cubicBezTo>
                    <a:cubicBezTo>
                      <a:pt x="80" y="273"/>
                      <a:pt x="80" y="273"/>
                      <a:pt x="80" y="273"/>
                    </a:cubicBezTo>
                    <a:cubicBezTo>
                      <a:pt x="82" y="283"/>
                      <a:pt x="85" y="294"/>
                      <a:pt x="89" y="304"/>
                    </a:cubicBezTo>
                    <a:cubicBezTo>
                      <a:pt x="89" y="305"/>
                      <a:pt x="89" y="305"/>
                      <a:pt x="89" y="305"/>
                    </a:cubicBezTo>
                    <a:cubicBezTo>
                      <a:pt x="93" y="315"/>
                      <a:pt x="99" y="324"/>
                      <a:pt x="105" y="333"/>
                    </a:cubicBezTo>
                    <a:cubicBezTo>
                      <a:pt x="108" y="338"/>
                      <a:pt x="108" y="338"/>
                      <a:pt x="108" y="338"/>
                    </a:cubicBezTo>
                    <a:cubicBezTo>
                      <a:pt x="71" y="389"/>
                      <a:pt x="71" y="389"/>
                      <a:pt x="71" y="389"/>
                    </a:cubicBezTo>
                    <a:cubicBezTo>
                      <a:pt x="92" y="411"/>
                      <a:pt x="92" y="411"/>
                      <a:pt x="92" y="411"/>
                    </a:cubicBezTo>
                    <a:cubicBezTo>
                      <a:pt x="144" y="374"/>
                      <a:pt x="144" y="374"/>
                      <a:pt x="144" y="374"/>
                    </a:cubicBezTo>
                    <a:cubicBezTo>
                      <a:pt x="149" y="377"/>
                      <a:pt x="149" y="377"/>
                      <a:pt x="149" y="377"/>
                    </a:cubicBezTo>
                    <a:cubicBezTo>
                      <a:pt x="157" y="383"/>
                      <a:pt x="167" y="388"/>
                      <a:pt x="177" y="392"/>
                    </a:cubicBezTo>
                    <a:cubicBezTo>
                      <a:pt x="178" y="393"/>
                      <a:pt x="178" y="393"/>
                      <a:pt x="178" y="393"/>
                    </a:cubicBezTo>
                    <a:cubicBezTo>
                      <a:pt x="188" y="397"/>
                      <a:pt x="199" y="400"/>
                      <a:pt x="209" y="402"/>
                    </a:cubicBezTo>
                    <a:cubicBezTo>
                      <a:pt x="215" y="403"/>
                      <a:pt x="215" y="403"/>
                      <a:pt x="215" y="403"/>
                    </a:cubicBezTo>
                    <a:lnTo>
                      <a:pt x="225" y="4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6" name="Freeform 12">
                <a:extLst>
                  <a:ext uri="{FF2B5EF4-FFF2-40B4-BE49-F238E27FC236}">
                    <a16:creationId xmlns:a16="http://schemas.microsoft.com/office/drawing/2014/main" id="{2AE697BE-03A3-B547-A67C-B15F582B44DD}"/>
                  </a:ext>
                </a:extLst>
              </p:cNvPr>
              <p:cNvSpPr>
                <a:spLocks noEditPoints="1"/>
              </p:cNvSpPr>
              <p:nvPr/>
            </p:nvSpPr>
            <p:spPr bwMode="auto">
              <a:xfrm>
                <a:off x="2128838" y="1412875"/>
                <a:ext cx="80963" cy="82550"/>
              </a:xfrm>
              <a:custGeom>
                <a:avLst/>
                <a:gdLst>
                  <a:gd name="T0" fmla="*/ 84 w 167"/>
                  <a:gd name="T1" fmla="*/ 168 h 168"/>
                  <a:gd name="T2" fmla="*/ 0 w 167"/>
                  <a:gd name="T3" fmla="*/ 84 h 168"/>
                  <a:gd name="T4" fmla="*/ 84 w 167"/>
                  <a:gd name="T5" fmla="*/ 0 h 168"/>
                  <a:gd name="T6" fmla="*/ 167 w 167"/>
                  <a:gd name="T7" fmla="*/ 84 h 168"/>
                  <a:gd name="T8" fmla="*/ 84 w 167"/>
                  <a:gd name="T9" fmla="*/ 168 h 168"/>
                  <a:gd name="T10" fmla="*/ 84 w 167"/>
                  <a:gd name="T11" fmla="*/ 17 h 168"/>
                  <a:gd name="T12" fmla="*/ 16 w 167"/>
                  <a:gd name="T13" fmla="*/ 84 h 168"/>
                  <a:gd name="T14" fmla="*/ 84 w 167"/>
                  <a:gd name="T15" fmla="*/ 152 h 168"/>
                  <a:gd name="T16" fmla="*/ 151 w 167"/>
                  <a:gd name="T17" fmla="*/ 84 h 168"/>
                  <a:gd name="T18" fmla="*/ 84 w 167"/>
                  <a:gd name="T19" fmla="*/ 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8">
                    <a:moveTo>
                      <a:pt x="84" y="168"/>
                    </a:moveTo>
                    <a:cubicBezTo>
                      <a:pt x="37" y="168"/>
                      <a:pt x="0" y="131"/>
                      <a:pt x="0" y="84"/>
                    </a:cubicBezTo>
                    <a:cubicBezTo>
                      <a:pt x="0" y="38"/>
                      <a:pt x="37" y="0"/>
                      <a:pt x="84" y="0"/>
                    </a:cubicBezTo>
                    <a:cubicBezTo>
                      <a:pt x="130" y="0"/>
                      <a:pt x="167" y="38"/>
                      <a:pt x="167" y="84"/>
                    </a:cubicBezTo>
                    <a:cubicBezTo>
                      <a:pt x="167" y="131"/>
                      <a:pt x="130" y="168"/>
                      <a:pt x="84" y="168"/>
                    </a:cubicBezTo>
                    <a:close/>
                    <a:moveTo>
                      <a:pt x="84" y="17"/>
                    </a:moveTo>
                    <a:cubicBezTo>
                      <a:pt x="46" y="17"/>
                      <a:pt x="16" y="47"/>
                      <a:pt x="16" y="84"/>
                    </a:cubicBezTo>
                    <a:cubicBezTo>
                      <a:pt x="16" y="122"/>
                      <a:pt x="46" y="152"/>
                      <a:pt x="84" y="152"/>
                    </a:cubicBezTo>
                    <a:cubicBezTo>
                      <a:pt x="121" y="152"/>
                      <a:pt x="151" y="122"/>
                      <a:pt x="151" y="84"/>
                    </a:cubicBezTo>
                    <a:cubicBezTo>
                      <a:pt x="151" y="47"/>
                      <a:pt x="121" y="17"/>
                      <a:pt x="8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sp>
          <p:nvSpPr>
            <p:cNvPr id="24" name="Freeform 74">
              <a:extLst>
                <a:ext uri="{FF2B5EF4-FFF2-40B4-BE49-F238E27FC236}">
                  <a16:creationId xmlns:a16="http://schemas.microsoft.com/office/drawing/2014/main" id="{BA9A2F8A-C383-A440-9BB0-52BAB3936212}"/>
                </a:ext>
              </a:extLst>
            </p:cNvPr>
            <p:cNvSpPr>
              <a:spLocks/>
            </p:cNvSpPr>
            <p:nvPr/>
          </p:nvSpPr>
          <p:spPr bwMode="auto">
            <a:xfrm>
              <a:off x="3707481" y="2337267"/>
              <a:ext cx="320070" cy="256321"/>
            </a:xfrm>
            <a:custGeom>
              <a:avLst/>
              <a:gdLst>
                <a:gd name="T0" fmla="*/ 23 w 77"/>
                <a:gd name="T1" fmla="*/ 59 h 59"/>
                <a:gd name="T2" fmla="*/ 0 w 77"/>
                <a:gd name="T3" fmla="*/ 35 h 59"/>
                <a:gd name="T4" fmla="*/ 4 w 77"/>
                <a:gd name="T5" fmla="*/ 32 h 59"/>
                <a:gd name="T6" fmla="*/ 23 w 77"/>
                <a:gd name="T7" fmla="*/ 52 h 59"/>
                <a:gd name="T8" fmla="*/ 73 w 77"/>
                <a:gd name="T9" fmla="*/ 0 h 59"/>
                <a:gd name="T10" fmla="*/ 77 w 77"/>
                <a:gd name="T11" fmla="*/ 4 h 59"/>
                <a:gd name="T12" fmla="*/ 23 w 77"/>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77" h="59">
                  <a:moveTo>
                    <a:pt x="23" y="59"/>
                  </a:moveTo>
                  <a:lnTo>
                    <a:pt x="0" y="35"/>
                  </a:lnTo>
                  <a:lnTo>
                    <a:pt x="4" y="32"/>
                  </a:lnTo>
                  <a:lnTo>
                    <a:pt x="23" y="52"/>
                  </a:lnTo>
                  <a:lnTo>
                    <a:pt x="73" y="0"/>
                  </a:lnTo>
                  <a:lnTo>
                    <a:pt x="77" y="4"/>
                  </a:lnTo>
                  <a:lnTo>
                    <a:pt x="2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sp>
        <p:nvSpPr>
          <p:cNvPr id="31" name="TextBox 30">
            <a:extLst>
              <a:ext uri="{FF2B5EF4-FFF2-40B4-BE49-F238E27FC236}">
                <a16:creationId xmlns:a16="http://schemas.microsoft.com/office/drawing/2014/main" id="{5D98018E-0AC0-174E-92C5-7A767876B6AC}"/>
              </a:ext>
            </a:extLst>
          </p:cNvPr>
          <p:cNvSpPr txBox="1"/>
          <p:nvPr/>
        </p:nvSpPr>
        <p:spPr>
          <a:xfrm>
            <a:off x="4854385" y="2345755"/>
            <a:ext cx="1881976" cy="830997"/>
          </a:xfrm>
          <a:prstGeom prst="rect">
            <a:avLst/>
          </a:prstGeom>
          <a:noFill/>
        </p:spPr>
        <p:txBody>
          <a:bodyPr wrap="square" rtlCol="0" anchor="ctr">
            <a:spAutoFit/>
          </a:bodyPr>
          <a:lstStyle/>
          <a:p>
            <a:r>
              <a:rPr lang="en-US" sz="1600" dirty="0">
                <a:solidFill>
                  <a:schemeClr val="bg1"/>
                </a:solidFill>
                <a:latin typeface="+mj-lt"/>
              </a:rPr>
              <a:t>An integrated technical and compliance solution</a:t>
            </a:r>
            <a:endParaRPr lang="en-ZA" sz="1600" dirty="0">
              <a:solidFill>
                <a:schemeClr val="bg1"/>
              </a:solidFill>
              <a:latin typeface="+mj-lt"/>
            </a:endParaRPr>
          </a:p>
        </p:txBody>
      </p:sp>
      <p:sp>
        <p:nvSpPr>
          <p:cNvPr id="32" name="Rectangle 31">
            <a:extLst>
              <a:ext uri="{FF2B5EF4-FFF2-40B4-BE49-F238E27FC236}">
                <a16:creationId xmlns:a16="http://schemas.microsoft.com/office/drawing/2014/main" id="{BF435D66-7B2B-9443-BD55-0B8A55A30E09}"/>
              </a:ext>
            </a:extLst>
          </p:cNvPr>
          <p:cNvSpPr/>
          <p:nvPr/>
        </p:nvSpPr>
        <p:spPr>
          <a:xfrm>
            <a:off x="3962158" y="3402219"/>
            <a:ext cx="2939403" cy="2462213"/>
          </a:xfrm>
          <a:prstGeom prst="rect">
            <a:avLst/>
          </a:prstGeom>
        </p:spPr>
        <p:txBody>
          <a:bodyPr wrap="square">
            <a:spAutoFit/>
          </a:bodyPr>
          <a:lstStyle/>
          <a:p>
            <a:pPr marL="0" lvl="1"/>
            <a:r>
              <a:rPr lang="en-US" sz="1400" dirty="0">
                <a:solidFill>
                  <a:schemeClr val="accent1"/>
                </a:solidFill>
                <a:latin typeface="+mj-lt"/>
              </a:rPr>
              <a:t>The solution includes:</a:t>
            </a:r>
          </a:p>
          <a:p>
            <a:pPr marL="0" lvl="1"/>
            <a:endParaRPr lang="en-US" sz="1400" dirty="0">
              <a:solidFill>
                <a:schemeClr val="accent1"/>
              </a:solidFill>
              <a:latin typeface="+mj-lt"/>
            </a:endParaRPr>
          </a:p>
          <a:p>
            <a:pPr marL="354013" lvl="1" indent="-171450">
              <a:buFont typeface="Arial" panose="020B0604020202020204" pitchFamily="34" charset="0"/>
              <a:buChar char="•"/>
            </a:pPr>
            <a:r>
              <a:rPr lang="en-US" sz="1400" dirty="0">
                <a:solidFill>
                  <a:schemeClr val="accent1"/>
                </a:solidFill>
                <a:latin typeface="+mj-lt"/>
              </a:rPr>
              <a:t>XBRL mapping and tagging</a:t>
            </a:r>
          </a:p>
          <a:p>
            <a:pPr marL="354013" lvl="1" indent="-171450">
              <a:buFont typeface="Arial" panose="020B0604020202020204" pitchFamily="34" charset="0"/>
              <a:buChar char="•"/>
            </a:pPr>
            <a:endParaRPr lang="en-US" sz="1400" dirty="0">
              <a:solidFill>
                <a:schemeClr val="accent1"/>
              </a:solidFill>
              <a:latin typeface="+mj-lt"/>
            </a:endParaRPr>
          </a:p>
          <a:p>
            <a:pPr marL="354013" lvl="1" indent="-171450">
              <a:buFont typeface="Arial" panose="020B0604020202020204" pitchFamily="34" charset="0"/>
              <a:buChar char="•"/>
            </a:pPr>
            <a:r>
              <a:rPr lang="en-US" sz="1400" dirty="0">
                <a:solidFill>
                  <a:schemeClr val="accent1"/>
                </a:solidFill>
                <a:latin typeface="+mj-lt"/>
              </a:rPr>
              <a:t>Technical support (where required)</a:t>
            </a:r>
          </a:p>
          <a:p>
            <a:pPr marL="354013" lvl="1" indent="-171450">
              <a:buFont typeface="Arial" panose="020B0604020202020204" pitchFamily="34" charset="0"/>
              <a:buChar char="•"/>
            </a:pPr>
            <a:endParaRPr lang="en-US" sz="1400" dirty="0">
              <a:solidFill>
                <a:schemeClr val="accent1"/>
              </a:solidFill>
              <a:latin typeface="+mj-lt"/>
            </a:endParaRPr>
          </a:p>
          <a:p>
            <a:pPr marL="354013" lvl="1" indent="-171450">
              <a:buFont typeface="Arial" panose="020B0604020202020204" pitchFamily="34" charset="0"/>
              <a:buChar char="•"/>
            </a:pPr>
            <a:r>
              <a:rPr lang="en-US" sz="1400" dirty="0">
                <a:solidFill>
                  <a:schemeClr val="accent1"/>
                </a:solidFill>
                <a:latin typeface="+mj-lt"/>
              </a:rPr>
              <a:t>CIPC submission</a:t>
            </a:r>
          </a:p>
          <a:p>
            <a:pPr marL="354013" lvl="1" indent="-171450">
              <a:buFont typeface="Arial" panose="020B0604020202020204" pitchFamily="34" charset="0"/>
              <a:buChar char="•"/>
            </a:pPr>
            <a:endParaRPr lang="en-US" sz="1400" dirty="0">
              <a:solidFill>
                <a:schemeClr val="accent1"/>
              </a:solidFill>
              <a:latin typeface="+mj-lt"/>
            </a:endParaRPr>
          </a:p>
          <a:p>
            <a:pPr marL="354013" lvl="1" indent="-171450">
              <a:buFont typeface="Arial" panose="020B0604020202020204" pitchFamily="34" charset="0"/>
              <a:buChar char="•"/>
            </a:pPr>
            <a:r>
              <a:rPr lang="en-US" sz="1400" dirty="0">
                <a:solidFill>
                  <a:schemeClr val="accent1"/>
                </a:solidFill>
                <a:latin typeface="+mj-lt"/>
              </a:rPr>
              <a:t>Company secretariat advice (where required)</a:t>
            </a:r>
          </a:p>
        </p:txBody>
      </p:sp>
      <p:pic>
        <p:nvPicPr>
          <p:cNvPr id="40" name="Picture 39" descr="A picture containing drawing&#10;&#10;Description automatically generated">
            <a:extLst>
              <a:ext uri="{FF2B5EF4-FFF2-40B4-BE49-F238E27FC236}">
                <a16:creationId xmlns:a16="http://schemas.microsoft.com/office/drawing/2014/main" id="{EA3D19B9-58F0-254A-9C22-EE3AD4FCE3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4236" y="6109415"/>
            <a:ext cx="900185" cy="375975"/>
          </a:xfrm>
          <a:prstGeom prst="rect">
            <a:avLst/>
          </a:prstGeom>
        </p:spPr>
      </p:pic>
    </p:spTree>
    <p:extLst>
      <p:ext uri="{BB962C8B-B14F-4D97-AF65-F5344CB8AC3E}">
        <p14:creationId xmlns:p14="http://schemas.microsoft.com/office/powerpoint/2010/main" val="2748643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387" y="670141"/>
            <a:ext cx="9294509" cy="630153"/>
          </a:xfrm>
        </p:spPr>
        <p:txBody>
          <a:bodyPr/>
          <a:lstStyle/>
          <a:p>
            <a:r>
              <a:rPr lang="en-US" dirty="0"/>
              <a:t>Computershare EOH XBRL Solution</a:t>
            </a:r>
          </a:p>
        </p:txBody>
      </p:sp>
      <p:sp>
        <p:nvSpPr>
          <p:cNvPr id="5" name="Content Placeholder 4"/>
          <p:cNvSpPr>
            <a:spLocks noGrp="1"/>
          </p:cNvSpPr>
          <p:nvPr>
            <p:ph idx="1"/>
          </p:nvPr>
        </p:nvSpPr>
        <p:spPr>
          <a:xfrm>
            <a:off x="537387" y="1446308"/>
            <a:ext cx="7895413" cy="533493"/>
          </a:xfrm>
        </p:spPr>
        <p:txBody>
          <a:bodyPr/>
          <a:lstStyle/>
          <a:p>
            <a:r>
              <a:rPr lang="en-US" dirty="0"/>
              <a:t>Process overview (how it works)</a:t>
            </a:r>
          </a:p>
        </p:txBody>
      </p:sp>
      <p:sp>
        <p:nvSpPr>
          <p:cNvPr id="6" name="Right Arrow 5">
            <a:extLst>
              <a:ext uri="{FF2B5EF4-FFF2-40B4-BE49-F238E27FC236}">
                <a16:creationId xmlns:a16="http://schemas.microsoft.com/office/drawing/2014/main" id="{6FF4B5E7-603E-6F4E-93E1-6DD43A9701FC}"/>
              </a:ext>
            </a:extLst>
          </p:cNvPr>
          <p:cNvSpPr/>
          <p:nvPr/>
        </p:nvSpPr>
        <p:spPr>
          <a:xfrm>
            <a:off x="1478162" y="2373752"/>
            <a:ext cx="6509782" cy="756731"/>
          </a:xfrm>
          <a:prstGeom prst="rightArrow">
            <a:avLst/>
          </a:prstGeom>
          <a:solidFill>
            <a:schemeClr val="accent3">
              <a:alpha val="39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Oval 92">
            <a:extLst>
              <a:ext uri="{FF2B5EF4-FFF2-40B4-BE49-F238E27FC236}">
                <a16:creationId xmlns:a16="http://schemas.microsoft.com/office/drawing/2014/main" id="{71256148-D6B7-EC4C-A036-F7373B9E64D4}"/>
              </a:ext>
            </a:extLst>
          </p:cNvPr>
          <p:cNvSpPr>
            <a:spLocks noChangeArrowheads="1"/>
          </p:cNvSpPr>
          <p:nvPr/>
        </p:nvSpPr>
        <p:spPr bwMode="auto">
          <a:xfrm>
            <a:off x="7987945" y="2162771"/>
            <a:ext cx="1158616" cy="1160077"/>
          </a:xfrm>
          <a:prstGeom prst="ellipse">
            <a:avLst/>
          </a:prstGeom>
          <a:solidFill>
            <a:schemeClr val="bg2"/>
          </a:solidFill>
          <a:ln>
            <a:noFill/>
          </a:ln>
          <a:effectLst>
            <a:outerShdw blurRad="50800" dist="38100" dir="2700000" algn="t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nvGrpSpPr>
          <p:cNvPr id="9" name="Group 8">
            <a:extLst>
              <a:ext uri="{FF2B5EF4-FFF2-40B4-BE49-F238E27FC236}">
                <a16:creationId xmlns:a16="http://schemas.microsoft.com/office/drawing/2014/main" id="{1270AF8C-9C6B-B646-AE01-8B4BF81CBBB5}"/>
              </a:ext>
            </a:extLst>
          </p:cNvPr>
          <p:cNvGrpSpPr/>
          <p:nvPr/>
        </p:nvGrpSpPr>
        <p:grpSpPr>
          <a:xfrm>
            <a:off x="8293711" y="2501370"/>
            <a:ext cx="549646" cy="507831"/>
            <a:chOff x="2641601" y="6619876"/>
            <a:chExt cx="254000" cy="209550"/>
          </a:xfrm>
          <a:solidFill>
            <a:schemeClr val="bg1"/>
          </a:solidFill>
        </p:grpSpPr>
        <p:sp>
          <p:nvSpPr>
            <p:cNvPr id="10" name="Freeform 273">
              <a:extLst>
                <a:ext uri="{FF2B5EF4-FFF2-40B4-BE49-F238E27FC236}">
                  <a16:creationId xmlns:a16="http://schemas.microsoft.com/office/drawing/2014/main" id="{AEDC3DCC-1611-F14C-AA65-D5D9A244600B}"/>
                </a:ext>
              </a:extLst>
            </p:cNvPr>
            <p:cNvSpPr>
              <a:spLocks/>
            </p:cNvSpPr>
            <p:nvPr/>
          </p:nvSpPr>
          <p:spPr bwMode="auto">
            <a:xfrm>
              <a:off x="2716213" y="6821488"/>
              <a:ext cx="106363" cy="7938"/>
            </a:xfrm>
            <a:custGeom>
              <a:avLst/>
              <a:gdLst>
                <a:gd name="T0" fmla="*/ 9 w 217"/>
                <a:gd name="T1" fmla="*/ 17 h 17"/>
                <a:gd name="T2" fmla="*/ 0 w 217"/>
                <a:gd name="T3" fmla="*/ 8 h 17"/>
                <a:gd name="T4" fmla="*/ 9 w 217"/>
                <a:gd name="T5" fmla="*/ 0 h 17"/>
                <a:gd name="T6" fmla="*/ 209 w 217"/>
                <a:gd name="T7" fmla="*/ 0 h 17"/>
                <a:gd name="T8" fmla="*/ 217 w 217"/>
                <a:gd name="T9" fmla="*/ 8 h 17"/>
                <a:gd name="T10" fmla="*/ 209 w 217"/>
                <a:gd name="T11" fmla="*/ 17 h 17"/>
                <a:gd name="T12" fmla="*/ 9 w 2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17" h="17">
                  <a:moveTo>
                    <a:pt x="9" y="17"/>
                  </a:moveTo>
                  <a:cubicBezTo>
                    <a:pt x="4" y="17"/>
                    <a:pt x="0" y="13"/>
                    <a:pt x="0" y="8"/>
                  </a:cubicBezTo>
                  <a:cubicBezTo>
                    <a:pt x="0" y="4"/>
                    <a:pt x="4" y="0"/>
                    <a:pt x="9" y="0"/>
                  </a:cubicBezTo>
                  <a:cubicBezTo>
                    <a:pt x="209" y="0"/>
                    <a:pt x="209" y="0"/>
                    <a:pt x="209" y="0"/>
                  </a:cubicBezTo>
                  <a:cubicBezTo>
                    <a:pt x="213" y="0"/>
                    <a:pt x="217" y="4"/>
                    <a:pt x="217" y="8"/>
                  </a:cubicBezTo>
                  <a:cubicBezTo>
                    <a:pt x="217" y="13"/>
                    <a:pt x="213" y="17"/>
                    <a:pt x="209" y="17"/>
                  </a:cubicBezTo>
                  <a:lnTo>
                    <a:pt x="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1" name="Freeform 274">
              <a:extLst>
                <a:ext uri="{FF2B5EF4-FFF2-40B4-BE49-F238E27FC236}">
                  <a16:creationId xmlns:a16="http://schemas.microsoft.com/office/drawing/2014/main" id="{D246DAD2-1199-D046-916D-2D9973F67742}"/>
                </a:ext>
              </a:extLst>
            </p:cNvPr>
            <p:cNvSpPr>
              <a:spLocks noEditPoints="1"/>
            </p:cNvSpPr>
            <p:nvPr/>
          </p:nvSpPr>
          <p:spPr bwMode="auto">
            <a:xfrm>
              <a:off x="2641601" y="6619876"/>
              <a:ext cx="254000" cy="177800"/>
            </a:xfrm>
            <a:custGeom>
              <a:avLst/>
              <a:gdLst>
                <a:gd name="T0" fmla="*/ 53 w 521"/>
                <a:gd name="T1" fmla="*/ 363 h 363"/>
                <a:gd name="T2" fmla="*/ 0 w 521"/>
                <a:gd name="T3" fmla="*/ 310 h 363"/>
                <a:gd name="T4" fmla="*/ 0 w 521"/>
                <a:gd name="T5" fmla="*/ 53 h 363"/>
                <a:gd name="T6" fmla="*/ 53 w 521"/>
                <a:gd name="T7" fmla="*/ 0 h 363"/>
                <a:gd name="T8" fmla="*/ 468 w 521"/>
                <a:gd name="T9" fmla="*/ 0 h 363"/>
                <a:gd name="T10" fmla="*/ 521 w 521"/>
                <a:gd name="T11" fmla="*/ 53 h 363"/>
                <a:gd name="T12" fmla="*/ 521 w 521"/>
                <a:gd name="T13" fmla="*/ 310 h 363"/>
                <a:gd name="T14" fmla="*/ 468 w 521"/>
                <a:gd name="T15" fmla="*/ 363 h 363"/>
                <a:gd name="T16" fmla="*/ 53 w 521"/>
                <a:gd name="T17" fmla="*/ 363 h 363"/>
                <a:gd name="T18" fmla="*/ 53 w 521"/>
                <a:gd name="T19" fmla="*/ 16 h 363"/>
                <a:gd name="T20" fmla="*/ 16 w 521"/>
                <a:gd name="T21" fmla="*/ 53 h 363"/>
                <a:gd name="T22" fmla="*/ 16 w 521"/>
                <a:gd name="T23" fmla="*/ 310 h 363"/>
                <a:gd name="T24" fmla="*/ 53 w 521"/>
                <a:gd name="T25" fmla="*/ 347 h 363"/>
                <a:gd name="T26" fmla="*/ 468 w 521"/>
                <a:gd name="T27" fmla="*/ 347 h 363"/>
                <a:gd name="T28" fmla="*/ 505 w 521"/>
                <a:gd name="T29" fmla="*/ 310 h 363"/>
                <a:gd name="T30" fmla="*/ 505 w 521"/>
                <a:gd name="T31" fmla="*/ 53 h 363"/>
                <a:gd name="T32" fmla="*/ 468 w 521"/>
                <a:gd name="T33" fmla="*/ 16 h 363"/>
                <a:gd name="T34" fmla="*/ 53 w 521"/>
                <a:gd name="T3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363">
                  <a:moveTo>
                    <a:pt x="53" y="363"/>
                  </a:moveTo>
                  <a:cubicBezTo>
                    <a:pt x="24" y="363"/>
                    <a:pt x="0" y="339"/>
                    <a:pt x="0" y="310"/>
                  </a:cubicBezTo>
                  <a:cubicBezTo>
                    <a:pt x="0" y="53"/>
                    <a:pt x="0" y="53"/>
                    <a:pt x="0" y="53"/>
                  </a:cubicBezTo>
                  <a:cubicBezTo>
                    <a:pt x="0" y="24"/>
                    <a:pt x="24" y="0"/>
                    <a:pt x="53" y="0"/>
                  </a:cubicBezTo>
                  <a:cubicBezTo>
                    <a:pt x="468" y="0"/>
                    <a:pt x="468" y="0"/>
                    <a:pt x="468" y="0"/>
                  </a:cubicBezTo>
                  <a:cubicBezTo>
                    <a:pt x="497" y="0"/>
                    <a:pt x="521" y="24"/>
                    <a:pt x="521" y="53"/>
                  </a:cubicBezTo>
                  <a:cubicBezTo>
                    <a:pt x="521" y="310"/>
                    <a:pt x="521" y="310"/>
                    <a:pt x="521" y="310"/>
                  </a:cubicBezTo>
                  <a:cubicBezTo>
                    <a:pt x="521" y="339"/>
                    <a:pt x="497" y="363"/>
                    <a:pt x="468" y="363"/>
                  </a:cubicBezTo>
                  <a:lnTo>
                    <a:pt x="53" y="363"/>
                  </a:lnTo>
                  <a:close/>
                  <a:moveTo>
                    <a:pt x="53" y="16"/>
                  </a:moveTo>
                  <a:cubicBezTo>
                    <a:pt x="33" y="16"/>
                    <a:pt x="16" y="33"/>
                    <a:pt x="16" y="53"/>
                  </a:cubicBezTo>
                  <a:cubicBezTo>
                    <a:pt x="16" y="310"/>
                    <a:pt x="16" y="310"/>
                    <a:pt x="16" y="310"/>
                  </a:cubicBezTo>
                  <a:cubicBezTo>
                    <a:pt x="16" y="331"/>
                    <a:pt x="33" y="347"/>
                    <a:pt x="53" y="347"/>
                  </a:cubicBezTo>
                  <a:cubicBezTo>
                    <a:pt x="468" y="347"/>
                    <a:pt x="468" y="347"/>
                    <a:pt x="468" y="347"/>
                  </a:cubicBezTo>
                  <a:cubicBezTo>
                    <a:pt x="488" y="347"/>
                    <a:pt x="505" y="331"/>
                    <a:pt x="505" y="310"/>
                  </a:cubicBezTo>
                  <a:cubicBezTo>
                    <a:pt x="505" y="53"/>
                    <a:pt x="505" y="53"/>
                    <a:pt x="505" y="53"/>
                  </a:cubicBezTo>
                  <a:cubicBezTo>
                    <a:pt x="505" y="33"/>
                    <a:pt x="488" y="16"/>
                    <a:pt x="468" y="16"/>
                  </a:cubicBezTo>
                  <a:lnTo>
                    <a:pt x="5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2" name="Freeform 275">
              <a:extLst>
                <a:ext uri="{FF2B5EF4-FFF2-40B4-BE49-F238E27FC236}">
                  <a16:creationId xmlns:a16="http://schemas.microsoft.com/office/drawing/2014/main" id="{0BA7A6BA-85D9-9A46-88DD-66CE5668AB82}"/>
                </a:ext>
              </a:extLst>
            </p:cNvPr>
            <p:cNvSpPr>
              <a:spLocks noEditPoints="1"/>
            </p:cNvSpPr>
            <p:nvPr/>
          </p:nvSpPr>
          <p:spPr bwMode="auto">
            <a:xfrm>
              <a:off x="2720976" y="6653213"/>
              <a:ext cx="96838" cy="111125"/>
            </a:xfrm>
            <a:custGeom>
              <a:avLst/>
              <a:gdLst>
                <a:gd name="T0" fmla="*/ 61 w 61"/>
                <a:gd name="T1" fmla="*/ 70 h 70"/>
                <a:gd name="T2" fmla="*/ 0 w 61"/>
                <a:gd name="T3" fmla="*/ 70 h 70"/>
                <a:gd name="T4" fmla="*/ 0 w 61"/>
                <a:gd name="T5" fmla="*/ 0 h 70"/>
                <a:gd name="T6" fmla="*/ 61 w 61"/>
                <a:gd name="T7" fmla="*/ 0 h 70"/>
                <a:gd name="T8" fmla="*/ 61 w 61"/>
                <a:gd name="T9" fmla="*/ 70 h 70"/>
                <a:gd name="T10" fmla="*/ 4 w 61"/>
                <a:gd name="T11" fmla="*/ 65 h 70"/>
                <a:gd name="T12" fmla="*/ 56 w 61"/>
                <a:gd name="T13" fmla="*/ 65 h 70"/>
                <a:gd name="T14" fmla="*/ 56 w 61"/>
                <a:gd name="T15" fmla="*/ 5 h 70"/>
                <a:gd name="T16" fmla="*/ 4 w 61"/>
                <a:gd name="T17" fmla="*/ 5 h 70"/>
                <a:gd name="T18" fmla="*/ 4 w 61"/>
                <a:gd name="T1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0">
                  <a:moveTo>
                    <a:pt x="61" y="70"/>
                  </a:moveTo>
                  <a:lnTo>
                    <a:pt x="0" y="70"/>
                  </a:lnTo>
                  <a:lnTo>
                    <a:pt x="0" y="0"/>
                  </a:lnTo>
                  <a:lnTo>
                    <a:pt x="61" y="0"/>
                  </a:lnTo>
                  <a:lnTo>
                    <a:pt x="61" y="70"/>
                  </a:lnTo>
                  <a:close/>
                  <a:moveTo>
                    <a:pt x="4" y="65"/>
                  </a:moveTo>
                  <a:lnTo>
                    <a:pt x="56" y="65"/>
                  </a:lnTo>
                  <a:lnTo>
                    <a:pt x="56" y="5"/>
                  </a:lnTo>
                  <a:lnTo>
                    <a:pt x="4" y="5"/>
                  </a:lnTo>
                  <a:lnTo>
                    <a:pt x="4"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3" name="Rectangle 276">
              <a:extLst>
                <a:ext uri="{FF2B5EF4-FFF2-40B4-BE49-F238E27FC236}">
                  <a16:creationId xmlns:a16="http://schemas.microsoft.com/office/drawing/2014/main" id="{4CA3107A-7A31-084F-908B-6903E30A5C33}"/>
                </a:ext>
              </a:extLst>
            </p:cNvPr>
            <p:cNvSpPr>
              <a:spLocks noChangeArrowheads="1"/>
            </p:cNvSpPr>
            <p:nvPr/>
          </p:nvSpPr>
          <p:spPr bwMode="auto">
            <a:xfrm>
              <a:off x="2743201" y="6678613"/>
              <a:ext cx="523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4" name="Rectangle 277">
              <a:extLst>
                <a:ext uri="{FF2B5EF4-FFF2-40B4-BE49-F238E27FC236}">
                  <a16:creationId xmlns:a16="http://schemas.microsoft.com/office/drawing/2014/main" id="{6965F720-4D9A-D14F-BC66-7C24DE972624}"/>
                </a:ext>
              </a:extLst>
            </p:cNvPr>
            <p:cNvSpPr>
              <a:spLocks noChangeArrowheads="1"/>
            </p:cNvSpPr>
            <p:nvPr/>
          </p:nvSpPr>
          <p:spPr bwMode="auto">
            <a:xfrm>
              <a:off x="2743201" y="6696076"/>
              <a:ext cx="523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sp>
        <p:nvSpPr>
          <p:cNvPr id="16" name="Oval 30">
            <a:extLst>
              <a:ext uri="{FF2B5EF4-FFF2-40B4-BE49-F238E27FC236}">
                <a16:creationId xmlns:a16="http://schemas.microsoft.com/office/drawing/2014/main" id="{B9BB5D39-5A80-E449-8631-38436E149F11}"/>
              </a:ext>
            </a:extLst>
          </p:cNvPr>
          <p:cNvSpPr>
            <a:spLocks noChangeArrowheads="1"/>
          </p:cNvSpPr>
          <p:nvPr/>
        </p:nvSpPr>
        <p:spPr bwMode="auto">
          <a:xfrm>
            <a:off x="947522" y="2162771"/>
            <a:ext cx="1158616" cy="1158616"/>
          </a:xfrm>
          <a:prstGeom prst="ellipse">
            <a:avLst/>
          </a:prstGeom>
          <a:solidFill>
            <a:schemeClr val="accent1"/>
          </a:solidFill>
          <a:ln>
            <a:noFill/>
          </a:ln>
          <a:effectLst>
            <a:outerShdw blurRad="508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AU" dirty="0"/>
          </a:p>
        </p:txBody>
      </p:sp>
      <p:grpSp>
        <p:nvGrpSpPr>
          <p:cNvPr id="17" name="Group 16">
            <a:extLst>
              <a:ext uri="{FF2B5EF4-FFF2-40B4-BE49-F238E27FC236}">
                <a16:creationId xmlns:a16="http://schemas.microsoft.com/office/drawing/2014/main" id="{BD6A15EC-2D25-AB45-A7DC-65997CC76CE8}"/>
              </a:ext>
            </a:extLst>
          </p:cNvPr>
          <p:cNvGrpSpPr/>
          <p:nvPr/>
        </p:nvGrpSpPr>
        <p:grpSpPr>
          <a:xfrm>
            <a:off x="1160848" y="2557642"/>
            <a:ext cx="723206" cy="416985"/>
            <a:chOff x="1422400" y="5313363"/>
            <a:chExt cx="295276" cy="188913"/>
          </a:xfrm>
          <a:solidFill>
            <a:schemeClr val="bg1"/>
          </a:solidFill>
        </p:grpSpPr>
        <p:sp>
          <p:nvSpPr>
            <p:cNvPr id="18" name="Oval 526">
              <a:extLst>
                <a:ext uri="{FF2B5EF4-FFF2-40B4-BE49-F238E27FC236}">
                  <a16:creationId xmlns:a16="http://schemas.microsoft.com/office/drawing/2014/main" id="{ACE479C5-809B-D346-B6E9-7A14C31C775D}"/>
                </a:ext>
              </a:extLst>
            </p:cNvPr>
            <p:cNvSpPr>
              <a:spLocks noChangeArrowheads="1"/>
            </p:cNvSpPr>
            <p:nvPr/>
          </p:nvSpPr>
          <p:spPr bwMode="auto">
            <a:xfrm>
              <a:off x="1422400" y="5414963"/>
              <a:ext cx="11113"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9" name="Freeform 527">
              <a:extLst>
                <a:ext uri="{FF2B5EF4-FFF2-40B4-BE49-F238E27FC236}">
                  <a16:creationId xmlns:a16="http://schemas.microsoft.com/office/drawing/2014/main" id="{B3063054-5342-1340-A89D-504AC0A9FC5C}"/>
                </a:ext>
              </a:extLst>
            </p:cNvPr>
            <p:cNvSpPr>
              <a:spLocks/>
            </p:cNvSpPr>
            <p:nvPr/>
          </p:nvSpPr>
          <p:spPr bwMode="auto">
            <a:xfrm>
              <a:off x="1558925" y="5441950"/>
              <a:ext cx="44450" cy="49213"/>
            </a:xfrm>
            <a:custGeom>
              <a:avLst/>
              <a:gdLst>
                <a:gd name="T0" fmla="*/ 73 w 90"/>
                <a:gd name="T1" fmla="*/ 102 h 102"/>
                <a:gd name="T2" fmla="*/ 47 w 90"/>
                <a:gd name="T3" fmla="*/ 91 h 102"/>
                <a:gd name="T4" fmla="*/ 44 w 90"/>
                <a:gd name="T5" fmla="*/ 88 h 102"/>
                <a:gd name="T6" fmla="*/ 30 w 90"/>
                <a:gd name="T7" fmla="*/ 64 h 102"/>
                <a:gd name="T8" fmla="*/ 1 w 90"/>
                <a:gd name="T9" fmla="*/ 12 h 102"/>
                <a:gd name="T10" fmla="*/ 1 w 90"/>
                <a:gd name="T11" fmla="*/ 6 h 102"/>
                <a:gd name="T12" fmla="*/ 4 w 90"/>
                <a:gd name="T13" fmla="*/ 1 h 102"/>
                <a:gd name="T14" fmla="*/ 8 w 90"/>
                <a:gd name="T15" fmla="*/ 0 h 102"/>
                <a:gd name="T16" fmla="*/ 15 w 90"/>
                <a:gd name="T17" fmla="*/ 4 h 102"/>
                <a:gd name="T18" fmla="*/ 56 w 90"/>
                <a:gd name="T19" fmla="*/ 76 h 102"/>
                <a:gd name="T20" fmla="*/ 57 w 90"/>
                <a:gd name="T21" fmla="*/ 77 h 102"/>
                <a:gd name="T22" fmla="*/ 73 w 90"/>
                <a:gd name="T23" fmla="*/ 86 h 102"/>
                <a:gd name="T24" fmla="*/ 81 w 90"/>
                <a:gd name="T25" fmla="*/ 84 h 102"/>
                <a:gd name="T26" fmla="*/ 90 w 90"/>
                <a:gd name="T27" fmla="*/ 98 h 102"/>
                <a:gd name="T28" fmla="*/ 73 w 90"/>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02">
                  <a:moveTo>
                    <a:pt x="73" y="102"/>
                  </a:moveTo>
                  <a:cubicBezTo>
                    <a:pt x="63" y="102"/>
                    <a:pt x="55" y="98"/>
                    <a:pt x="47" y="91"/>
                  </a:cubicBezTo>
                  <a:cubicBezTo>
                    <a:pt x="46" y="90"/>
                    <a:pt x="45" y="89"/>
                    <a:pt x="44" y="88"/>
                  </a:cubicBezTo>
                  <a:cubicBezTo>
                    <a:pt x="30" y="64"/>
                    <a:pt x="30" y="64"/>
                    <a:pt x="30" y="64"/>
                  </a:cubicBezTo>
                  <a:cubicBezTo>
                    <a:pt x="1" y="12"/>
                    <a:pt x="1" y="12"/>
                    <a:pt x="1" y="12"/>
                  </a:cubicBezTo>
                  <a:cubicBezTo>
                    <a:pt x="0" y="11"/>
                    <a:pt x="0" y="8"/>
                    <a:pt x="1" y="6"/>
                  </a:cubicBezTo>
                  <a:cubicBezTo>
                    <a:pt x="1" y="4"/>
                    <a:pt x="2" y="2"/>
                    <a:pt x="4" y="1"/>
                  </a:cubicBezTo>
                  <a:cubicBezTo>
                    <a:pt x="6" y="1"/>
                    <a:pt x="7" y="0"/>
                    <a:pt x="8" y="0"/>
                  </a:cubicBezTo>
                  <a:cubicBezTo>
                    <a:pt x="11" y="0"/>
                    <a:pt x="14" y="2"/>
                    <a:pt x="15" y="4"/>
                  </a:cubicBezTo>
                  <a:cubicBezTo>
                    <a:pt x="56" y="76"/>
                    <a:pt x="56" y="76"/>
                    <a:pt x="56" y="76"/>
                  </a:cubicBezTo>
                  <a:cubicBezTo>
                    <a:pt x="57" y="77"/>
                    <a:pt x="57" y="77"/>
                    <a:pt x="57" y="77"/>
                  </a:cubicBezTo>
                  <a:cubicBezTo>
                    <a:pt x="61" y="83"/>
                    <a:pt x="67" y="86"/>
                    <a:pt x="73" y="86"/>
                  </a:cubicBezTo>
                  <a:cubicBezTo>
                    <a:pt x="76" y="86"/>
                    <a:pt x="78" y="85"/>
                    <a:pt x="81" y="84"/>
                  </a:cubicBezTo>
                  <a:cubicBezTo>
                    <a:pt x="90" y="98"/>
                    <a:pt x="90" y="98"/>
                    <a:pt x="90" y="98"/>
                  </a:cubicBezTo>
                  <a:cubicBezTo>
                    <a:pt x="85" y="100"/>
                    <a:pt x="79" y="102"/>
                    <a:pt x="73"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0" name="Freeform 528">
              <a:extLst>
                <a:ext uri="{FF2B5EF4-FFF2-40B4-BE49-F238E27FC236}">
                  <a16:creationId xmlns:a16="http://schemas.microsoft.com/office/drawing/2014/main" id="{006C067D-F617-EB4D-B022-B525C255B1B6}"/>
                </a:ext>
              </a:extLst>
            </p:cNvPr>
            <p:cNvSpPr>
              <a:spLocks/>
            </p:cNvSpPr>
            <p:nvPr/>
          </p:nvSpPr>
          <p:spPr bwMode="auto">
            <a:xfrm>
              <a:off x="1533525" y="5462588"/>
              <a:ext cx="33338" cy="36513"/>
            </a:xfrm>
            <a:custGeom>
              <a:avLst/>
              <a:gdLst>
                <a:gd name="T0" fmla="*/ 59 w 68"/>
                <a:gd name="T1" fmla="*/ 74 h 74"/>
                <a:gd name="T2" fmla="*/ 27 w 68"/>
                <a:gd name="T3" fmla="*/ 57 h 74"/>
                <a:gd name="T4" fmla="*/ 25 w 68"/>
                <a:gd name="T5" fmla="*/ 53 h 74"/>
                <a:gd name="T6" fmla="*/ 2 w 68"/>
                <a:gd name="T7" fmla="*/ 12 h 74"/>
                <a:gd name="T8" fmla="*/ 1 w 68"/>
                <a:gd name="T9" fmla="*/ 6 h 74"/>
                <a:gd name="T10" fmla="*/ 5 w 68"/>
                <a:gd name="T11" fmla="*/ 1 h 74"/>
                <a:gd name="T12" fmla="*/ 9 w 68"/>
                <a:gd name="T13" fmla="*/ 0 h 74"/>
                <a:gd name="T14" fmla="*/ 16 w 68"/>
                <a:gd name="T15" fmla="*/ 4 h 74"/>
                <a:gd name="T16" fmla="*/ 41 w 68"/>
                <a:gd name="T17" fmla="*/ 48 h 74"/>
                <a:gd name="T18" fmla="*/ 41 w 68"/>
                <a:gd name="T19" fmla="*/ 49 h 74"/>
                <a:gd name="T20" fmla="*/ 59 w 68"/>
                <a:gd name="T21" fmla="*/ 58 h 74"/>
                <a:gd name="T22" fmla="*/ 60 w 68"/>
                <a:gd name="T23" fmla="*/ 58 h 74"/>
                <a:gd name="T24" fmla="*/ 68 w 68"/>
                <a:gd name="T25" fmla="*/ 73 h 74"/>
                <a:gd name="T26" fmla="*/ 59 w 68"/>
                <a:gd name="T2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74">
                  <a:moveTo>
                    <a:pt x="59" y="74"/>
                  </a:moveTo>
                  <a:cubicBezTo>
                    <a:pt x="50" y="74"/>
                    <a:pt x="38" y="71"/>
                    <a:pt x="27" y="57"/>
                  </a:cubicBezTo>
                  <a:cubicBezTo>
                    <a:pt x="25" y="53"/>
                    <a:pt x="25" y="53"/>
                    <a:pt x="25" y="53"/>
                  </a:cubicBezTo>
                  <a:cubicBezTo>
                    <a:pt x="2" y="12"/>
                    <a:pt x="2" y="12"/>
                    <a:pt x="2" y="12"/>
                  </a:cubicBezTo>
                  <a:cubicBezTo>
                    <a:pt x="1" y="10"/>
                    <a:pt x="0" y="8"/>
                    <a:pt x="1" y="6"/>
                  </a:cubicBezTo>
                  <a:cubicBezTo>
                    <a:pt x="1" y="4"/>
                    <a:pt x="3" y="2"/>
                    <a:pt x="5" y="1"/>
                  </a:cubicBezTo>
                  <a:cubicBezTo>
                    <a:pt x="6" y="1"/>
                    <a:pt x="7" y="0"/>
                    <a:pt x="9" y="0"/>
                  </a:cubicBezTo>
                  <a:cubicBezTo>
                    <a:pt x="12" y="0"/>
                    <a:pt x="14" y="2"/>
                    <a:pt x="16" y="4"/>
                  </a:cubicBezTo>
                  <a:cubicBezTo>
                    <a:pt x="41" y="48"/>
                    <a:pt x="41" y="48"/>
                    <a:pt x="41" y="48"/>
                  </a:cubicBezTo>
                  <a:cubicBezTo>
                    <a:pt x="41" y="49"/>
                    <a:pt x="41" y="49"/>
                    <a:pt x="41" y="49"/>
                  </a:cubicBezTo>
                  <a:cubicBezTo>
                    <a:pt x="48" y="57"/>
                    <a:pt x="55" y="58"/>
                    <a:pt x="59" y="58"/>
                  </a:cubicBezTo>
                  <a:cubicBezTo>
                    <a:pt x="59" y="58"/>
                    <a:pt x="60" y="58"/>
                    <a:pt x="60" y="58"/>
                  </a:cubicBezTo>
                  <a:cubicBezTo>
                    <a:pt x="68" y="73"/>
                    <a:pt x="68" y="73"/>
                    <a:pt x="68" y="73"/>
                  </a:cubicBezTo>
                  <a:cubicBezTo>
                    <a:pt x="65" y="74"/>
                    <a:pt x="62" y="74"/>
                    <a:pt x="5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1" name="Oval 529">
              <a:extLst>
                <a:ext uri="{FF2B5EF4-FFF2-40B4-BE49-F238E27FC236}">
                  <a16:creationId xmlns:a16="http://schemas.microsoft.com/office/drawing/2014/main" id="{AD8FD155-A7E0-A347-8D7D-36BBC78F8360}"/>
                </a:ext>
              </a:extLst>
            </p:cNvPr>
            <p:cNvSpPr>
              <a:spLocks noChangeArrowheads="1"/>
            </p:cNvSpPr>
            <p:nvPr/>
          </p:nvSpPr>
          <p:spPr bwMode="auto">
            <a:xfrm>
              <a:off x="1706563" y="5427663"/>
              <a:ext cx="11113"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2" name="Freeform 530">
              <a:extLst>
                <a:ext uri="{FF2B5EF4-FFF2-40B4-BE49-F238E27FC236}">
                  <a16:creationId xmlns:a16="http://schemas.microsoft.com/office/drawing/2014/main" id="{CC52E1DF-5258-2C49-8AF0-04C45E5F5BCD}"/>
                </a:ext>
              </a:extLst>
            </p:cNvPr>
            <p:cNvSpPr>
              <a:spLocks/>
            </p:cNvSpPr>
            <p:nvPr/>
          </p:nvSpPr>
          <p:spPr bwMode="auto">
            <a:xfrm>
              <a:off x="1422400" y="5313363"/>
              <a:ext cx="109538" cy="188913"/>
            </a:xfrm>
            <a:custGeom>
              <a:avLst/>
              <a:gdLst>
                <a:gd name="T0" fmla="*/ 218 w 223"/>
                <a:gd name="T1" fmla="*/ 389 h 389"/>
                <a:gd name="T2" fmla="*/ 174 w 223"/>
                <a:gd name="T3" fmla="*/ 363 h 389"/>
                <a:gd name="T4" fmla="*/ 115 w 223"/>
                <a:gd name="T5" fmla="*/ 262 h 389"/>
                <a:gd name="T6" fmla="*/ 88 w 223"/>
                <a:gd name="T7" fmla="*/ 262 h 389"/>
                <a:gd name="T8" fmla="*/ 88 w 223"/>
                <a:gd name="T9" fmla="*/ 301 h 389"/>
                <a:gd name="T10" fmla="*/ 0 w 223"/>
                <a:gd name="T11" fmla="*/ 301 h 389"/>
                <a:gd name="T12" fmla="*/ 0 w 223"/>
                <a:gd name="T13" fmla="*/ 284 h 389"/>
                <a:gd name="T14" fmla="*/ 72 w 223"/>
                <a:gd name="T15" fmla="*/ 284 h 389"/>
                <a:gd name="T16" fmla="*/ 72 w 223"/>
                <a:gd name="T17" fmla="*/ 16 h 389"/>
                <a:gd name="T18" fmla="*/ 1 w 223"/>
                <a:gd name="T19" fmla="*/ 16 h 389"/>
                <a:gd name="T20" fmla="*/ 1 w 223"/>
                <a:gd name="T21" fmla="*/ 0 h 389"/>
                <a:gd name="T22" fmla="*/ 88 w 223"/>
                <a:gd name="T23" fmla="*/ 0 h 389"/>
                <a:gd name="T24" fmla="*/ 88 w 223"/>
                <a:gd name="T25" fmla="*/ 35 h 389"/>
                <a:gd name="T26" fmla="*/ 200 w 223"/>
                <a:gd name="T27" fmla="*/ 35 h 389"/>
                <a:gd name="T28" fmla="*/ 187 w 223"/>
                <a:gd name="T29" fmla="*/ 51 h 389"/>
                <a:gd name="T30" fmla="*/ 88 w 223"/>
                <a:gd name="T31" fmla="*/ 51 h 389"/>
                <a:gd name="T32" fmla="*/ 88 w 223"/>
                <a:gd name="T33" fmla="*/ 246 h 389"/>
                <a:gd name="T34" fmla="*/ 124 w 223"/>
                <a:gd name="T35" fmla="*/ 246 h 389"/>
                <a:gd name="T36" fmla="*/ 188 w 223"/>
                <a:gd name="T37" fmla="*/ 354 h 389"/>
                <a:gd name="T38" fmla="*/ 213 w 223"/>
                <a:gd name="T39" fmla="*/ 372 h 389"/>
                <a:gd name="T40" fmla="*/ 223 w 223"/>
                <a:gd name="T41" fmla="*/ 388 h 389"/>
                <a:gd name="T42" fmla="*/ 218 w 223"/>
                <a:gd name="T43"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389">
                  <a:moveTo>
                    <a:pt x="218" y="389"/>
                  </a:moveTo>
                  <a:cubicBezTo>
                    <a:pt x="205" y="389"/>
                    <a:pt x="186" y="384"/>
                    <a:pt x="174" y="363"/>
                  </a:cubicBezTo>
                  <a:cubicBezTo>
                    <a:pt x="115" y="262"/>
                    <a:pt x="115" y="262"/>
                    <a:pt x="115" y="262"/>
                  </a:cubicBezTo>
                  <a:cubicBezTo>
                    <a:pt x="88" y="262"/>
                    <a:pt x="88" y="262"/>
                    <a:pt x="88" y="262"/>
                  </a:cubicBezTo>
                  <a:cubicBezTo>
                    <a:pt x="88" y="301"/>
                    <a:pt x="88" y="301"/>
                    <a:pt x="88" y="301"/>
                  </a:cubicBezTo>
                  <a:cubicBezTo>
                    <a:pt x="0" y="301"/>
                    <a:pt x="0" y="301"/>
                    <a:pt x="0" y="301"/>
                  </a:cubicBezTo>
                  <a:cubicBezTo>
                    <a:pt x="0" y="284"/>
                    <a:pt x="0" y="284"/>
                    <a:pt x="0" y="284"/>
                  </a:cubicBezTo>
                  <a:cubicBezTo>
                    <a:pt x="72" y="284"/>
                    <a:pt x="72" y="284"/>
                    <a:pt x="72" y="284"/>
                  </a:cubicBezTo>
                  <a:cubicBezTo>
                    <a:pt x="72" y="16"/>
                    <a:pt x="72" y="16"/>
                    <a:pt x="72" y="16"/>
                  </a:cubicBezTo>
                  <a:cubicBezTo>
                    <a:pt x="1" y="16"/>
                    <a:pt x="1" y="16"/>
                    <a:pt x="1" y="16"/>
                  </a:cubicBezTo>
                  <a:cubicBezTo>
                    <a:pt x="1" y="0"/>
                    <a:pt x="1" y="0"/>
                    <a:pt x="1" y="0"/>
                  </a:cubicBezTo>
                  <a:cubicBezTo>
                    <a:pt x="88" y="0"/>
                    <a:pt x="88" y="0"/>
                    <a:pt x="88" y="0"/>
                  </a:cubicBezTo>
                  <a:cubicBezTo>
                    <a:pt x="88" y="35"/>
                    <a:pt x="88" y="35"/>
                    <a:pt x="88" y="35"/>
                  </a:cubicBezTo>
                  <a:cubicBezTo>
                    <a:pt x="200" y="35"/>
                    <a:pt x="200" y="35"/>
                    <a:pt x="200" y="35"/>
                  </a:cubicBezTo>
                  <a:cubicBezTo>
                    <a:pt x="187" y="51"/>
                    <a:pt x="187" y="51"/>
                    <a:pt x="187" y="51"/>
                  </a:cubicBezTo>
                  <a:cubicBezTo>
                    <a:pt x="88" y="51"/>
                    <a:pt x="88" y="51"/>
                    <a:pt x="88" y="51"/>
                  </a:cubicBezTo>
                  <a:cubicBezTo>
                    <a:pt x="88" y="246"/>
                    <a:pt x="88" y="246"/>
                    <a:pt x="88" y="246"/>
                  </a:cubicBezTo>
                  <a:cubicBezTo>
                    <a:pt x="124" y="246"/>
                    <a:pt x="124" y="246"/>
                    <a:pt x="124" y="246"/>
                  </a:cubicBezTo>
                  <a:cubicBezTo>
                    <a:pt x="188" y="354"/>
                    <a:pt x="188" y="354"/>
                    <a:pt x="188" y="354"/>
                  </a:cubicBezTo>
                  <a:cubicBezTo>
                    <a:pt x="195" y="367"/>
                    <a:pt x="205" y="371"/>
                    <a:pt x="213" y="372"/>
                  </a:cubicBezTo>
                  <a:cubicBezTo>
                    <a:pt x="223" y="388"/>
                    <a:pt x="223" y="388"/>
                    <a:pt x="223" y="388"/>
                  </a:cubicBezTo>
                  <a:cubicBezTo>
                    <a:pt x="221" y="389"/>
                    <a:pt x="220" y="389"/>
                    <a:pt x="218" y="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3" name="Freeform 531">
              <a:extLst>
                <a:ext uri="{FF2B5EF4-FFF2-40B4-BE49-F238E27FC236}">
                  <a16:creationId xmlns:a16="http://schemas.microsoft.com/office/drawing/2014/main" id="{8DC427F6-063A-1E47-AC20-C4CD9F3737D3}"/>
                </a:ext>
              </a:extLst>
            </p:cNvPr>
            <p:cNvSpPr>
              <a:spLocks noEditPoints="1"/>
            </p:cNvSpPr>
            <p:nvPr/>
          </p:nvSpPr>
          <p:spPr bwMode="auto">
            <a:xfrm>
              <a:off x="1503363" y="5319713"/>
              <a:ext cx="214313" cy="163513"/>
            </a:xfrm>
            <a:custGeom>
              <a:avLst/>
              <a:gdLst>
                <a:gd name="T0" fmla="*/ 256 w 437"/>
                <a:gd name="T1" fmla="*/ 335 h 335"/>
                <a:gd name="T2" fmla="*/ 246 w 437"/>
                <a:gd name="T3" fmla="*/ 333 h 335"/>
                <a:gd name="T4" fmla="*/ 231 w 437"/>
                <a:gd name="T5" fmla="*/ 322 h 335"/>
                <a:gd name="T6" fmla="*/ 230 w 437"/>
                <a:gd name="T7" fmla="*/ 321 h 335"/>
                <a:gd name="T8" fmla="*/ 220 w 437"/>
                <a:gd name="T9" fmla="*/ 304 h 335"/>
                <a:gd name="T10" fmla="*/ 201 w 437"/>
                <a:gd name="T11" fmla="*/ 275 h 335"/>
                <a:gd name="T12" fmla="*/ 169 w 437"/>
                <a:gd name="T13" fmla="*/ 225 h 335"/>
                <a:gd name="T14" fmla="*/ 168 w 437"/>
                <a:gd name="T15" fmla="*/ 219 h 335"/>
                <a:gd name="T16" fmla="*/ 171 w 437"/>
                <a:gd name="T17" fmla="*/ 214 h 335"/>
                <a:gd name="T18" fmla="*/ 176 w 437"/>
                <a:gd name="T19" fmla="*/ 213 h 335"/>
                <a:gd name="T20" fmla="*/ 183 w 437"/>
                <a:gd name="T21" fmla="*/ 216 h 335"/>
                <a:gd name="T22" fmla="*/ 243 w 437"/>
                <a:gd name="T23" fmla="*/ 311 h 335"/>
                <a:gd name="T24" fmla="*/ 243 w 437"/>
                <a:gd name="T25" fmla="*/ 311 h 335"/>
                <a:gd name="T26" fmla="*/ 257 w 437"/>
                <a:gd name="T27" fmla="*/ 319 h 335"/>
                <a:gd name="T28" fmla="*/ 258 w 437"/>
                <a:gd name="T29" fmla="*/ 319 h 335"/>
                <a:gd name="T30" fmla="*/ 259 w 437"/>
                <a:gd name="T31" fmla="*/ 319 h 335"/>
                <a:gd name="T32" fmla="*/ 260 w 437"/>
                <a:gd name="T33" fmla="*/ 318 h 335"/>
                <a:gd name="T34" fmla="*/ 265 w 437"/>
                <a:gd name="T35" fmla="*/ 316 h 335"/>
                <a:gd name="T36" fmla="*/ 281 w 437"/>
                <a:gd name="T37" fmla="*/ 294 h 335"/>
                <a:gd name="T38" fmla="*/ 283 w 437"/>
                <a:gd name="T39" fmla="*/ 291 h 335"/>
                <a:gd name="T40" fmla="*/ 282 w 437"/>
                <a:gd name="T41" fmla="*/ 288 h 335"/>
                <a:gd name="T42" fmla="*/ 187 w 437"/>
                <a:gd name="T43" fmla="*/ 108 h 335"/>
                <a:gd name="T44" fmla="*/ 145 w 437"/>
                <a:gd name="T45" fmla="*/ 104 h 335"/>
                <a:gd name="T46" fmla="*/ 88 w 437"/>
                <a:gd name="T47" fmla="*/ 161 h 335"/>
                <a:gd name="T48" fmla="*/ 51 w 437"/>
                <a:gd name="T49" fmla="*/ 175 h 335"/>
                <a:gd name="T50" fmla="*/ 41 w 437"/>
                <a:gd name="T51" fmla="*/ 174 h 335"/>
                <a:gd name="T52" fmla="*/ 2 w 437"/>
                <a:gd name="T53" fmla="*/ 140 h 335"/>
                <a:gd name="T54" fmla="*/ 0 w 437"/>
                <a:gd name="T55" fmla="*/ 136 h 335"/>
                <a:gd name="T56" fmla="*/ 77 w 437"/>
                <a:gd name="T57" fmla="*/ 35 h 335"/>
                <a:gd name="T58" fmla="*/ 133 w 437"/>
                <a:gd name="T59" fmla="*/ 0 h 335"/>
                <a:gd name="T60" fmla="*/ 246 w 437"/>
                <a:gd name="T61" fmla="*/ 0 h 335"/>
                <a:gd name="T62" fmla="*/ 348 w 437"/>
                <a:gd name="T63" fmla="*/ 45 h 335"/>
                <a:gd name="T64" fmla="*/ 348 w 437"/>
                <a:gd name="T65" fmla="*/ 11 h 335"/>
                <a:gd name="T66" fmla="*/ 436 w 437"/>
                <a:gd name="T67" fmla="*/ 11 h 335"/>
                <a:gd name="T68" fmla="*/ 436 w 437"/>
                <a:gd name="T69" fmla="*/ 27 h 335"/>
                <a:gd name="T70" fmla="*/ 365 w 437"/>
                <a:gd name="T71" fmla="*/ 27 h 335"/>
                <a:gd name="T72" fmla="*/ 365 w 437"/>
                <a:gd name="T73" fmla="*/ 296 h 335"/>
                <a:gd name="T74" fmla="*/ 437 w 437"/>
                <a:gd name="T75" fmla="*/ 296 h 335"/>
                <a:gd name="T76" fmla="*/ 437 w 437"/>
                <a:gd name="T77" fmla="*/ 312 h 335"/>
                <a:gd name="T78" fmla="*/ 348 w 437"/>
                <a:gd name="T79" fmla="*/ 312 h 335"/>
                <a:gd name="T80" fmla="*/ 348 w 437"/>
                <a:gd name="T81" fmla="*/ 285 h 335"/>
                <a:gd name="T82" fmla="*/ 303 w 437"/>
                <a:gd name="T83" fmla="*/ 285 h 335"/>
                <a:gd name="T84" fmla="*/ 302 w 437"/>
                <a:gd name="T85" fmla="*/ 289 h 335"/>
                <a:gd name="T86" fmla="*/ 273 w 437"/>
                <a:gd name="T87" fmla="*/ 330 h 335"/>
                <a:gd name="T88" fmla="*/ 259 w 437"/>
                <a:gd name="T89" fmla="*/ 335 h 335"/>
                <a:gd name="T90" fmla="*/ 256 w 437"/>
                <a:gd name="T91" fmla="*/ 335 h 335"/>
                <a:gd name="T92" fmla="*/ 290 w 437"/>
                <a:gd name="T93" fmla="*/ 269 h 335"/>
                <a:gd name="T94" fmla="*/ 348 w 437"/>
                <a:gd name="T95" fmla="*/ 269 h 335"/>
                <a:gd name="T96" fmla="*/ 348 w 437"/>
                <a:gd name="T97" fmla="*/ 62 h 335"/>
                <a:gd name="T98" fmla="*/ 243 w 437"/>
                <a:gd name="T99" fmla="*/ 16 h 335"/>
                <a:gd name="T100" fmla="*/ 133 w 437"/>
                <a:gd name="T101" fmla="*/ 16 h 335"/>
                <a:gd name="T102" fmla="*/ 90 w 437"/>
                <a:gd name="T103" fmla="*/ 45 h 335"/>
                <a:gd name="T104" fmla="*/ 19 w 437"/>
                <a:gd name="T105" fmla="*/ 138 h 335"/>
                <a:gd name="T106" fmla="*/ 22 w 437"/>
                <a:gd name="T107" fmla="*/ 142 h 335"/>
                <a:gd name="T108" fmla="*/ 45 w 437"/>
                <a:gd name="T109" fmla="*/ 158 h 335"/>
                <a:gd name="T110" fmla="*/ 51 w 437"/>
                <a:gd name="T111" fmla="*/ 159 h 335"/>
                <a:gd name="T112" fmla="*/ 78 w 437"/>
                <a:gd name="T113" fmla="*/ 149 h 335"/>
                <a:gd name="T114" fmla="*/ 78 w 437"/>
                <a:gd name="T115" fmla="*/ 148 h 335"/>
                <a:gd name="T116" fmla="*/ 139 w 437"/>
                <a:gd name="T117" fmla="*/ 87 h 335"/>
                <a:gd name="T118" fmla="*/ 144 w 437"/>
                <a:gd name="T119" fmla="*/ 88 h 335"/>
                <a:gd name="T120" fmla="*/ 197 w 437"/>
                <a:gd name="T121" fmla="*/ 92 h 335"/>
                <a:gd name="T122" fmla="*/ 290 w 437"/>
                <a:gd name="T123" fmla="*/ 2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 h="335">
                  <a:moveTo>
                    <a:pt x="256" y="335"/>
                  </a:moveTo>
                  <a:cubicBezTo>
                    <a:pt x="253" y="335"/>
                    <a:pt x="249" y="334"/>
                    <a:pt x="246" y="333"/>
                  </a:cubicBezTo>
                  <a:cubicBezTo>
                    <a:pt x="241" y="331"/>
                    <a:pt x="236" y="327"/>
                    <a:pt x="231" y="322"/>
                  </a:cubicBezTo>
                  <a:cubicBezTo>
                    <a:pt x="230" y="321"/>
                    <a:pt x="230" y="321"/>
                    <a:pt x="230" y="321"/>
                  </a:cubicBezTo>
                  <a:cubicBezTo>
                    <a:pt x="220" y="304"/>
                    <a:pt x="220" y="304"/>
                    <a:pt x="220" y="304"/>
                  </a:cubicBezTo>
                  <a:cubicBezTo>
                    <a:pt x="201" y="275"/>
                    <a:pt x="201" y="275"/>
                    <a:pt x="201" y="275"/>
                  </a:cubicBezTo>
                  <a:cubicBezTo>
                    <a:pt x="169" y="225"/>
                    <a:pt x="169" y="225"/>
                    <a:pt x="169" y="225"/>
                  </a:cubicBezTo>
                  <a:cubicBezTo>
                    <a:pt x="168" y="223"/>
                    <a:pt x="167" y="221"/>
                    <a:pt x="168" y="219"/>
                  </a:cubicBezTo>
                  <a:cubicBezTo>
                    <a:pt x="168" y="217"/>
                    <a:pt x="170" y="215"/>
                    <a:pt x="171" y="214"/>
                  </a:cubicBezTo>
                  <a:cubicBezTo>
                    <a:pt x="173" y="213"/>
                    <a:pt x="174" y="213"/>
                    <a:pt x="176" y="213"/>
                  </a:cubicBezTo>
                  <a:cubicBezTo>
                    <a:pt x="178" y="213"/>
                    <a:pt x="181" y="214"/>
                    <a:pt x="183" y="216"/>
                  </a:cubicBezTo>
                  <a:cubicBezTo>
                    <a:pt x="243" y="311"/>
                    <a:pt x="243" y="311"/>
                    <a:pt x="243" y="311"/>
                  </a:cubicBezTo>
                  <a:cubicBezTo>
                    <a:pt x="243" y="311"/>
                    <a:pt x="243" y="311"/>
                    <a:pt x="243" y="311"/>
                  </a:cubicBezTo>
                  <a:cubicBezTo>
                    <a:pt x="248" y="316"/>
                    <a:pt x="253" y="319"/>
                    <a:pt x="257" y="319"/>
                  </a:cubicBezTo>
                  <a:cubicBezTo>
                    <a:pt x="258" y="319"/>
                    <a:pt x="258" y="319"/>
                    <a:pt x="258" y="319"/>
                  </a:cubicBezTo>
                  <a:cubicBezTo>
                    <a:pt x="259" y="319"/>
                    <a:pt x="259" y="319"/>
                    <a:pt x="259" y="319"/>
                  </a:cubicBezTo>
                  <a:cubicBezTo>
                    <a:pt x="260" y="318"/>
                    <a:pt x="260" y="318"/>
                    <a:pt x="260" y="318"/>
                  </a:cubicBezTo>
                  <a:cubicBezTo>
                    <a:pt x="262" y="318"/>
                    <a:pt x="264" y="317"/>
                    <a:pt x="265" y="316"/>
                  </a:cubicBezTo>
                  <a:cubicBezTo>
                    <a:pt x="272" y="310"/>
                    <a:pt x="278" y="300"/>
                    <a:pt x="281" y="294"/>
                  </a:cubicBezTo>
                  <a:cubicBezTo>
                    <a:pt x="283" y="291"/>
                    <a:pt x="283" y="291"/>
                    <a:pt x="283" y="291"/>
                  </a:cubicBezTo>
                  <a:cubicBezTo>
                    <a:pt x="282" y="288"/>
                    <a:pt x="282" y="288"/>
                    <a:pt x="282" y="288"/>
                  </a:cubicBezTo>
                  <a:cubicBezTo>
                    <a:pt x="187" y="108"/>
                    <a:pt x="187" y="108"/>
                    <a:pt x="187" y="108"/>
                  </a:cubicBezTo>
                  <a:cubicBezTo>
                    <a:pt x="145" y="104"/>
                    <a:pt x="145" y="104"/>
                    <a:pt x="145" y="104"/>
                  </a:cubicBezTo>
                  <a:cubicBezTo>
                    <a:pt x="88" y="161"/>
                    <a:pt x="88" y="161"/>
                    <a:pt x="88" y="161"/>
                  </a:cubicBezTo>
                  <a:cubicBezTo>
                    <a:pt x="76" y="170"/>
                    <a:pt x="63" y="175"/>
                    <a:pt x="51" y="175"/>
                  </a:cubicBezTo>
                  <a:cubicBezTo>
                    <a:pt x="48" y="175"/>
                    <a:pt x="44" y="175"/>
                    <a:pt x="41" y="174"/>
                  </a:cubicBezTo>
                  <a:cubicBezTo>
                    <a:pt x="16" y="168"/>
                    <a:pt x="3" y="143"/>
                    <a:pt x="2" y="140"/>
                  </a:cubicBezTo>
                  <a:cubicBezTo>
                    <a:pt x="0" y="136"/>
                    <a:pt x="0" y="136"/>
                    <a:pt x="0" y="136"/>
                  </a:cubicBezTo>
                  <a:cubicBezTo>
                    <a:pt x="77" y="35"/>
                    <a:pt x="77" y="35"/>
                    <a:pt x="77" y="35"/>
                  </a:cubicBezTo>
                  <a:cubicBezTo>
                    <a:pt x="104" y="1"/>
                    <a:pt x="130" y="0"/>
                    <a:pt x="133" y="0"/>
                  </a:cubicBezTo>
                  <a:cubicBezTo>
                    <a:pt x="246" y="0"/>
                    <a:pt x="246" y="0"/>
                    <a:pt x="246" y="0"/>
                  </a:cubicBezTo>
                  <a:cubicBezTo>
                    <a:pt x="348" y="45"/>
                    <a:pt x="348" y="45"/>
                    <a:pt x="348" y="45"/>
                  </a:cubicBezTo>
                  <a:cubicBezTo>
                    <a:pt x="348" y="11"/>
                    <a:pt x="348" y="11"/>
                    <a:pt x="348" y="11"/>
                  </a:cubicBezTo>
                  <a:cubicBezTo>
                    <a:pt x="436" y="11"/>
                    <a:pt x="436" y="11"/>
                    <a:pt x="436" y="11"/>
                  </a:cubicBezTo>
                  <a:cubicBezTo>
                    <a:pt x="436" y="27"/>
                    <a:pt x="436" y="27"/>
                    <a:pt x="436" y="27"/>
                  </a:cubicBezTo>
                  <a:cubicBezTo>
                    <a:pt x="365" y="27"/>
                    <a:pt x="365" y="27"/>
                    <a:pt x="365" y="27"/>
                  </a:cubicBezTo>
                  <a:cubicBezTo>
                    <a:pt x="365" y="296"/>
                    <a:pt x="365" y="296"/>
                    <a:pt x="365" y="296"/>
                  </a:cubicBezTo>
                  <a:cubicBezTo>
                    <a:pt x="437" y="296"/>
                    <a:pt x="437" y="296"/>
                    <a:pt x="437" y="296"/>
                  </a:cubicBezTo>
                  <a:cubicBezTo>
                    <a:pt x="437" y="312"/>
                    <a:pt x="437" y="312"/>
                    <a:pt x="437" y="312"/>
                  </a:cubicBezTo>
                  <a:cubicBezTo>
                    <a:pt x="348" y="312"/>
                    <a:pt x="348" y="312"/>
                    <a:pt x="348" y="312"/>
                  </a:cubicBezTo>
                  <a:cubicBezTo>
                    <a:pt x="348" y="285"/>
                    <a:pt x="348" y="285"/>
                    <a:pt x="348" y="285"/>
                  </a:cubicBezTo>
                  <a:cubicBezTo>
                    <a:pt x="303" y="285"/>
                    <a:pt x="303" y="285"/>
                    <a:pt x="303" y="285"/>
                  </a:cubicBezTo>
                  <a:cubicBezTo>
                    <a:pt x="302" y="289"/>
                    <a:pt x="302" y="289"/>
                    <a:pt x="302" y="289"/>
                  </a:cubicBezTo>
                  <a:cubicBezTo>
                    <a:pt x="297" y="301"/>
                    <a:pt x="287" y="321"/>
                    <a:pt x="273" y="330"/>
                  </a:cubicBezTo>
                  <a:cubicBezTo>
                    <a:pt x="268" y="333"/>
                    <a:pt x="264" y="335"/>
                    <a:pt x="259" y="335"/>
                  </a:cubicBezTo>
                  <a:lnTo>
                    <a:pt x="256" y="335"/>
                  </a:lnTo>
                  <a:close/>
                  <a:moveTo>
                    <a:pt x="290" y="269"/>
                  </a:moveTo>
                  <a:cubicBezTo>
                    <a:pt x="348" y="269"/>
                    <a:pt x="348" y="269"/>
                    <a:pt x="348" y="269"/>
                  </a:cubicBezTo>
                  <a:cubicBezTo>
                    <a:pt x="348" y="62"/>
                    <a:pt x="348" y="62"/>
                    <a:pt x="348" y="62"/>
                  </a:cubicBezTo>
                  <a:cubicBezTo>
                    <a:pt x="243" y="16"/>
                    <a:pt x="243" y="16"/>
                    <a:pt x="243" y="16"/>
                  </a:cubicBezTo>
                  <a:cubicBezTo>
                    <a:pt x="133" y="16"/>
                    <a:pt x="133" y="16"/>
                    <a:pt x="133" y="16"/>
                  </a:cubicBezTo>
                  <a:cubicBezTo>
                    <a:pt x="129" y="17"/>
                    <a:pt x="110" y="20"/>
                    <a:pt x="90" y="45"/>
                  </a:cubicBezTo>
                  <a:cubicBezTo>
                    <a:pt x="19" y="138"/>
                    <a:pt x="19" y="138"/>
                    <a:pt x="19" y="138"/>
                  </a:cubicBezTo>
                  <a:cubicBezTo>
                    <a:pt x="22" y="142"/>
                    <a:pt x="22" y="142"/>
                    <a:pt x="22" y="142"/>
                  </a:cubicBezTo>
                  <a:cubicBezTo>
                    <a:pt x="27" y="148"/>
                    <a:pt x="34" y="156"/>
                    <a:pt x="45" y="158"/>
                  </a:cubicBezTo>
                  <a:cubicBezTo>
                    <a:pt x="47" y="159"/>
                    <a:pt x="49" y="159"/>
                    <a:pt x="51" y="159"/>
                  </a:cubicBezTo>
                  <a:cubicBezTo>
                    <a:pt x="60" y="159"/>
                    <a:pt x="69" y="156"/>
                    <a:pt x="78" y="149"/>
                  </a:cubicBezTo>
                  <a:cubicBezTo>
                    <a:pt x="78" y="148"/>
                    <a:pt x="78" y="148"/>
                    <a:pt x="78" y="148"/>
                  </a:cubicBezTo>
                  <a:cubicBezTo>
                    <a:pt x="139" y="87"/>
                    <a:pt x="139" y="87"/>
                    <a:pt x="139" y="87"/>
                  </a:cubicBezTo>
                  <a:cubicBezTo>
                    <a:pt x="144" y="88"/>
                    <a:pt x="144" y="88"/>
                    <a:pt x="144" y="88"/>
                  </a:cubicBezTo>
                  <a:cubicBezTo>
                    <a:pt x="164" y="89"/>
                    <a:pt x="187" y="91"/>
                    <a:pt x="197" y="92"/>
                  </a:cubicBezTo>
                  <a:lnTo>
                    <a:pt x="290" y="2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sp>
        <p:nvSpPr>
          <p:cNvPr id="25" name="Oval 51">
            <a:extLst>
              <a:ext uri="{FF2B5EF4-FFF2-40B4-BE49-F238E27FC236}">
                <a16:creationId xmlns:a16="http://schemas.microsoft.com/office/drawing/2014/main" id="{E8C807EE-943C-4B4D-8D61-A51D3D17845A}"/>
              </a:ext>
            </a:extLst>
          </p:cNvPr>
          <p:cNvSpPr>
            <a:spLocks noChangeArrowheads="1"/>
          </p:cNvSpPr>
          <p:nvPr/>
        </p:nvSpPr>
        <p:spPr bwMode="auto">
          <a:xfrm>
            <a:off x="3267759" y="2162771"/>
            <a:ext cx="1158617" cy="1160076"/>
          </a:xfrm>
          <a:prstGeom prst="ellipse">
            <a:avLst/>
          </a:prstGeom>
          <a:solidFill>
            <a:schemeClr val="tx2"/>
          </a:solidFill>
          <a:ln>
            <a:noFill/>
          </a:ln>
          <a:effectLst>
            <a:outerShdw blurRad="508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AU" dirty="0"/>
          </a:p>
        </p:txBody>
      </p:sp>
      <p:grpSp>
        <p:nvGrpSpPr>
          <p:cNvPr id="26" name="Group 25">
            <a:extLst>
              <a:ext uri="{FF2B5EF4-FFF2-40B4-BE49-F238E27FC236}">
                <a16:creationId xmlns:a16="http://schemas.microsoft.com/office/drawing/2014/main" id="{9F84BF94-193D-3247-ADA4-40750CA7E65F}"/>
              </a:ext>
            </a:extLst>
          </p:cNvPr>
          <p:cNvGrpSpPr/>
          <p:nvPr/>
        </p:nvGrpSpPr>
        <p:grpSpPr>
          <a:xfrm>
            <a:off x="3655778" y="2511098"/>
            <a:ext cx="523850" cy="455468"/>
            <a:chOff x="3848100" y="3314700"/>
            <a:chExt cx="257175" cy="233363"/>
          </a:xfrm>
          <a:solidFill>
            <a:schemeClr val="bg1"/>
          </a:solidFill>
        </p:grpSpPr>
        <p:sp>
          <p:nvSpPr>
            <p:cNvPr id="27" name="Freeform 50">
              <a:extLst>
                <a:ext uri="{FF2B5EF4-FFF2-40B4-BE49-F238E27FC236}">
                  <a16:creationId xmlns:a16="http://schemas.microsoft.com/office/drawing/2014/main" id="{A5C78A3D-A2E7-8545-B42F-68EBC5578ACB}"/>
                </a:ext>
              </a:extLst>
            </p:cNvPr>
            <p:cNvSpPr>
              <a:spLocks/>
            </p:cNvSpPr>
            <p:nvPr/>
          </p:nvSpPr>
          <p:spPr bwMode="auto">
            <a:xfrm>
              <a:off x="3973513" y="3502025"/>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8" name="Freeform 51">
              <a:extLst>
                <a:ext uri="{FF2B5EF4-FFF2-40B4-BE49-F238E27FC236}">
                  <a16:creationId xmlns:a16="http://schemas.microsoft.com/office/drawing/2014/main" id="{8280AA56-55D7-E84D-A8F1-141462D939F0}"/>
                </a:ext>
              </a:extLst>
            </p:cNvPr>
            <p:cNvSpPr>
              <a:spLocks/>
            </p:cNvSpPr>
            <p:nvPr/>
          </p:nvSpPr>
          <p:spPr bwMode="auto">
            <a:xfrm>
              <a:off x="3848100" y="3314700"/>
              <a:ext cx="182563" cy="233363"/>
            </a:xfrm>
            <a:custGeom>
              <a:avLst/>
              <a:gdLst>
                <a:gd name="T0" fmla="*/ 36 w 373"/>
                <a:gd name="T1" fmla="*/ 479 h 479"/>
                <a:gd name="T2" fmla="*/ 0 w 373"/>
                <a:gd name="T3" fmla="*/ 444 h 479"/>
                <a:gd name="T4" fmla="*/ 0 w 373"/>
                <a:gd name="T5" fmla="*/ 104 h 479"/>
                <a:gd name="T6" fmla="*/ 0 w 373"/>
                <a:gd name="T7" fmla="*/ 103 h 479"/>
                <a:gd name="T8" fmla="*/ 3 w 373"/>
                <a:gd name="T9" fmla="*/ 98 h 479"/>
                <a:gd name="T10" fmla="*/ 115 w 373"/>
                <a:gd name="T11" fmla="*/ 3 h 479"/>
                <a:gd name="T12" fmla="*/ 120 w 373"/>
                <a:gd name="T13" fmla="*/ 1 h 479"/>
                <a:gd name="T14" fmla="*/ 122 w 373"/>
                <a:gd name="T15" fmla="*/ 1 h 479"/>
                <a:gd name="T16" fmla="*/ 122 w 373"/>
                <a:gd name="T17" fmla="*/ 0 h 479"/>
                <a:gd name="T18" fmla="*/ 338 w 373"/>
                <a:gd name="T19" fmla="*/ 0 h 479"/>
                <a:gd name="T20" fmla="*/ 373 w 373"/>
                <a:gd name="T21" fmla="*/ 36 h 479"/>
                <a:gd name="T22" fmla="*/ 373 w 373"/>
                <a:gd name="T23" fmla="*/ 111 h 479"/>
                <a:gd name="T24" fmla="*/ 357 w 373"/>
                <a:gd name="T25" fmla="*/ 128 h 479"/>
                <a:gd name="T26" fmla="*/ 357 w 373"/>
                <a:gd name="T27" fmla="*/ 36 h 479"/>
                <a:gd name="T28" fmla="*/ 338 w 373"/>
                <a:gd name="T29" fmla="*/ 17 h 479"/>
                <a:gd name="T30" fmla="*/ 139 w 373"/>
                <a:gd name="T31" fmla="*/ 17 h 479"/>
                <a:gd name="T32" fmla="*/ 139 w 373"/>
                <a:gd name="T33" fmla="*/ 142 h 479"/>
                <a:gd name="T34" fmla="*/ 76 w 373"/>
                <a:gd name="T35" fmla="*/ 142 h 479"/>
                <a:gd name="T36" fmla="*/ 76 w 373"/>
                <a:gd name="T37" fmla="*/ 126 h 479"/>
                <a:gd name="T38" fmla="*/ 123 w 373"/>
                <a:gd name="T39" fmla="*/ 126 h 479"/>
                <a:gd name="T40" fmla="*/ 123 w 373"/>
                <a:gd name="T41" fmla="*/ 17 h 479"/>
                <a:gd name="T42" fmla="*/ 16 w 373"/>
                <a:gd name="T43" fmla="*/ 108 h 479"/>
                <a:gd name="T44" fmla="*/ 16 w 373"/>
                <a:gd name="T45" fmla="*/ 444 h 479"/>
                <a:gd name="T46" fmla="*/ 36 w 373"/>
                <a:gd name="T47" fmla="*/ 463 h 479"/>
                <a:gd name="T48" fmla="*/ 338 w 373"/>
                <a:gd name="T49" fmla="*/ 463 h 479"/>
                <a:gd name="T50" fmla="*/ 357 w 373"/>
                <a:gd name="T51" fmla="*/ 444 h 479"/>
                <a:gd name="T52" fmla="*/ 357 w 373"/>
                <a:gd name="T53" fmla="*/ 389 h 479"/>
                <a:gd name="T54" fmla="*/ 373 w 373"/>
                <a:gd name="T55" fmla="*/ 383 h 479"/>
                <a:gd name="T56" fmla="*/ 373 w 373"/>
                <a:gd name="T57" fmla="*/ 444 h 479"/>
                <a:gd name="T58" fmla="*/ 338 w 373"/>
                <a:gd name="T59" fmla="*/ 479 h 479"/>
                <a:gd name="T60" fmla="*/ 36 w 373"/>
                <a:gd name="T61" fmla="*/ 47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3" h="479">
                  <a:moveTo>
                    <a:pt x="36" y="479"/>
                  </a:moveTo>
                  <a:cubicBezTo>
                    <a:pt x="16" y="479"/>
                    <a:pt x="0" y="463"/>
                    <a:pt x="0" y="444"/>
                  </a:cubicBezTo>
                  <a:cubicBezTo>
                    <a:pt x="0" y="104"/>
                    <a:pt x="0" y="104"/>
                    <a:pt x="0" y="104"/>
                  </a:cubicBezTo>
                  <a:cubicBezTo>
                    <a:pt x="0" y="103"/>
                    <a:pt x="0" y="103"/>
                    <a:pt x="0" y="103"/>
                  </a:cubicBezTo>
                  <a:cubicBezTo>
                    <a:pt x="0" y="101"/>
                    <a:pt x="1" y="99"/>
                    <a:pt x="3" y="98"/>
                  </a:cubicBezTo>
                  <a:cubicBezTo>
                    <a:pt x="115" y="3"/>
                    <a:pt x="115" y="3"/>
                    <a:pt x="115" y="3"/>
                  </a:cubicBezTo>
                  <a:cubicBezTo>
                    <a:pt x="117" y="1"/>
                    <a:pt x="119" y="1"/>
                    <a:pt x="120" y="1"/>
                  </a:cubicBezTo>
                  <a:cubicBezTo>
                    <a:pt x="122" y="1"/>
                    <a:pt x="122" y="1"/>
                    <a:pt x="122" y="1"/>
                  </a:cubicBezTo>
                  <a:cubicBezTo>
                    <a:pt x="122" y="0"/>
                    <a:pt x="122" y="0"/>
                    <a:pt x="122" y="0"/>
                  </a:cubicBezTo>
                  <a:cubicBezTo>
                    <a:pt x="338" y="0"/>
                    <a:pt x="338" y="0"/>
                    <a:pt x="338" y="0"/>
                  </a:cubicBezTo>
                  <a:cubicBezTo>
                    <a:pt x="357" y="0"/>
                    <a:pt x="373" y="16"/>
                    <a:pt x="373" y="36"/>
                  </a:cubicBezTo>
                  <a:cubicBezTo>
                    <a:pt x="373" y="111"/>
                    <a:pt x="373" y="111"/>
                    <a:pt x="373" y="111"/>
                  </a:cubicBezTo>
                  <a:cubicBezTo>
                    <a:pt x="357" y="128"/>
                    <a:pt x="357" y="128"/>
                    <a:pt x="357" y="128"/>
                  </a:cubicBezTo>
                  <a:cubicBezTo>
                    <a:pt x="357" y="36"/>
                    <a:pt x="357" y="36"/>
                    <a:pt x="357" y="36"/>
                  </a:cubicBezTo>
                  <a:cubicBezTo>
                    <a:pt x="357" y="25"/>
                    <a:pt x="348" y="17"/>
                    <a:pt x="338" y="17"/>
                  </a:cubicBezTo>
                  <a:cubicBezTo>
                    <a:pt x="139" y="17"/>
                    <a:pt x="139" y="17"/>
                    <a:pt x="139" y="17"/>
                  </a:cubicBezTo>
                  <a:cubicBezTo>
                    <a:pt x="139" y="142"/>
                    <a:pt x="139" y="142"/>
                    <a:pt x="139" y="142"/>
                  </a:cubicBezTo>
                  <a:cubicBezTo>
                    <a:pt x="76" y="142"/>
                    <a:pt x="76" y="142"/>
                    <a:pt x="76" y="142"/>
                  </a:cubicBezTo>
                  <a:cubicBezTo>
                    <a:pt x="76" y="126"/>
                    <a:pt x="76" y="126"/>
                    <a:pt x="76" y="126"/>
                  </a:cubicBezTo>
                  <a:cubicBezTo>
                    <a:pt x="123" y="126"/>
                    <a:pt x="123" y="126"/>
                    <a:pt x="123" y="126"/>
                  </a:cubicBezTo>
                  <a:cubicBezTo>
                    <a:pt x="123" y="17"/>
                    <a:pt x="123" y="17"/>
                    <a:pt x="123" y="17"/>
                  </a:cubicBezTo>
                  <a:cubicBezTo>
                    <a:pt x="16" y="108"/>
                    <a:pt x="16" y="108"/>
                    <a:pt x="16" y="108"/>
                  </a:cubicBezTo>
                  <a:cubicBezTo>
                    <a:pt x="16" y="444"/>
                    <a:pt x="16" y="444"/>
                    <a:pt x="16" y="444"/>
                  </a:cubicBezTo>
                  <a:cubicBezTo>
                    <a:pt x="16" y="454"/>
                    <a:pt x="25" y="463"/>
                    <a:pt x="36" y="463"/>
                  </a:cubicBezTo>
                  <a:cubicBezTo>
                    <a:pt x="338" y="463"/>
                    <a:pt x="338" y="463"/>
                    <a:pt x="338" y="463"/>
                  </a:cubicBezTo>
                  <a:cubicBezTo>
                    <a:pt x="348" y="463"/>
                    <a:pt x="357" y="454"/>
                    <a:pt x="357" y="444"/>
                  </a:cubicBezTo>
                  <a:cubicBezTo>
                    <a:pt x="357" y="389"/>
                    <a:pt x="357" y="389"/>
                    <a:pt x="357" y="389"/>
                  </a:cubicBezTo>
                  <a:cubicBezTo>
                    <a:pt x="373" y="383"/>
                    <a:pt x="373" y="383"/>
                    <a:pt x="373" y="383"/>
                  </a:cubicBezTo>
                  <a:cubicBezTo>
                    <a:pt x="373" y="444"/>
                    <a:pt x="373" y="444"/>
                    <a:pt x="373" y="444"/>
                  </a:cubicBezTo>
                  <a:cubicBezTo>
                    <a:pt x="373" y="463"/>
                    <a:pt x="357" y="479"/>
                    <a:pt x="338" y="479"/>
                  </a:cubicBezTo>
                  <a:lnTo>
                    <a:pt x="36" y="4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29" name="Freeform 52">
              <a:extLst>
                <a:ext uri="{FF2B5EF4-FFF2-40B4-BE49-F238E27FC236}">
                  <a16:creationId xmlns:a16="http://schemas.microsoft.com/office/drawing/2014/main" id="{B7030C46-2392-9841-9347-5DBD94D86366}"/>
                </a:ext>
              </a:extLst>
            </p:cNvPr>
            <p:cNvSpPr>
              <a:spLocks/>
            </p:cNvSpPr>
            <p:nvPr/>
          </p:nvSpPr>
          <p:spPr bwMode="auto">
            <a:xfrm>
              <a:off x="3884613" y="3424238"/>
              <a:ext cx="90488" cy="7938"/>
            </a:xfrm>
            <a:custGeom>
              <a:avLst/>
              <a:gdLst>
                <a:gd name="T0" fmla="*/ 8 w 185"/>
                <a:gd name="T1" fmla="*/ 16 h 16"/>
                <a:gd name="T2" fmla="*/ 0 w 185"/>
                <a:gd name="T3" fmla="*/ 8 h 16"/>
                <a:gd name="T4" fmla="*/ 8 w 185"/>
                <a:gd name="T5" fmla="*/ 0 h 16"/>
                <a:gd name="T6" fmla="*/ 185 w 185"/>
                <a:gd name="T7" fmla="*/ 0 h 16"/>
                <a:gd name="T8" fmla="*/ 183 w 185"/>
                <a:gd name="T9" fmla="*/ 2 h 16"/>
                <a:gd name="T10" fmla="*/ 173 w 185"/>
                <a:gd name="T11" fmla="*/ 16 h 16"/>
                <a:gd name="T12" fmla="*/ 8 w 18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5" h="16">
                  <a:moveTo>
                    <a:pt x="8" y="16"/>
                  </a:moveTo>
                  <a:cubicBezTo>
                    <a:pt x="4" y="16"/>
                    <a:pt x="0" y="12"/>
                    <a:pt x="0" y="8"/>
                  </a:cubicBezTo>
                  <a:cubicBezTo>
                    <a:pt x="0" y="4"/>
                    <a:pt x="4" y="0"/>
                    <a:pt x="8" y="0"/>
                  </a:cubicBezTo>
                  <a:cubicBezTo>
                    <a:pt x="185" y="0"/>
                    <a:pt x="185" y="0"/>
                    <a:pt x="185" y="0"/>
                  </a:cubicBezTo>
                  <a:cubicBezTo>
                    <a:pt x="183" y="2"/>
                    <a:pt x="183" y="2"/>
                    <a:pt x="183" y="2"/>
                  </a:cubicBezTo>
                  <a:cubicBezTo>
                    <a:pt x="178" y="6"/>
                    <a:pt x="175" y="11"/>
                    <a:pt x="173" y="16"/>
                  </a:cubicBez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0" name="Freeform 53">
              <a:extLst>
                <a:ext uri="{FF2B5EF4-FFF2-40B4-BE49-F238E27FC236}">
                  <a16:creationId xmlns:a16="http://schemas.microsoft.com/office/drawing/2014/main" id="{1BE98FA6-1E31-6F42-A9A4-7FA2ED2C38E4}"/>
                </a:ext>
              </a:extLst>
            </p:cNvPr>
            <p:cNvSpPr>
              <a:spLocks/>
            </p:cNvSpPr>
            <p:nvPr/>
          </p:nvSpPr>
          <p:spPr bwMode="auto">
            <a:xfrm>
              <a:off x="3884613" y="3490913"/>
              <a:ext cx="63500" cy="7938"/>
            </a:xfrm>
            <a:custGeom>
              <a:avLst/>
              <a:gdLst>
                <a:gd name="T0" fmla="*/ 8 w 129"/>
                <a:gd name="T1" fmla="*/ 16 h 16"/>
                <a:gd name="T2" fmla="*/ 0 w 129"/>
                <a:gd name="T3" fmla="*/ 8 h 16"/>
                <a:gd name="T4" fmla="*/ 8 w 129"/>
                <a:gd name="T5" fmla="*/ 0 h 16"/>
                <a:gd name="T6" fmla="*/ 129 w 129"/>
                <a:gd name="T7" fmla="*/ 0 h 16"/>
                <a:gd name="T8" fmla="*/ 129 w 129"/>
                <a:gd name="T9" fmla="*/ 16 h 16"/>
                <a:gd name="T10" fmla="*/ 8 w 129"/>
                <a:gd name="T11" fmla="*/ 16 h 16"/>
              </a:gdLst>
              <a:ahLst/>
              <a:cxnLst>
                <a:cxn ang="0">
                  <a:pos x="T0" y="T1"/>
                </a:cxn>
                <a:cxn ang="0">
                  <a:pos x="T2" y="T3"/>
                </a:cxn>
                <a:cxn ang="0">
                  <a:pos x="T4" y="T5"/>
                </a:cxn>
                <a:cxn ang="0">
                  <a:pos x="T6" y="T7"/>
                </a:cxn>
                <a:cxn ang="0">
                  <a:pos x="T8" y="T9"/>
                </a:cxn>
                <a:cxn ang="0">
                  <a:pos x="T10" y="T11"/>
                </a:cxn>
              </a:cxnLst>
              <a:rect l="0" t="0" r="r" b="b"/>
              <a:pathLst>
                <a:path w="129" h="16">
                  <a:moveTo>
                    <a:pt x="8" y="16"/>
                  </a:moveTo>
                  <a:cubicBezTo>
                    <a:pt x="4" y="16"/>
                    <a:pt x="0" y="13"/>
                    <a:pt x="0" y="8"/>
                  </a:cubicBezTo>
                  <a:cubicBezTo>
                    <a:pt x="0" y="4"/>
                    <a:pt x="4" y="0"/>
                    <a:pt x="8" y="0"/>
                  </a:cubicBezTo>
                  <a:cubicBezTo>
                    <a:pt x="129" y="0"/>
                    <a:pt x="129" y="0"/>
                    <a:pt x="129" y="0"/>
                  </a:cubicBezTo>
                  <a:cubicBezTo>
                    <a:pt x="128" y="6"/>
                    <a:pt x="128" y="11"/>
                    <a:pt x="129" y="16"/>
                  </a:cubicBez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1" name="Freeform 54">
              <a:extLst>
                <a:ext uri="{FF2B5EF4-FFF2-40B4-BE49-F238E27FC236}">
                  <a16:creationId xmlns:a16="http://schemas.microsoft.com/office/drawing/2014/main" id="{0809EC57-381C-6E49-8620-A0B8578637A6}"/>
                </a:ext>
              </a:extLst>
            </p:cNvPr>
            <p:cNvSpPr>
              <a:spLocks/>
            </p:cNvSpPr>
            <p:nvPr/>
          </p:nvSpPr>
          <p:spPr bwMode="auto">
            <a:xfrm>
              <a:off x="3884613" y="3457575"/>
              <a:ext cx="74613" cy="7938"/>
            </a:xfrm>
            <a:custGeom>
              <a:avLst/>
              <a:gdLst>
                <a:gd name="T0" fmla="*/ 8 w 153"/>
                <a:gd name="T1" fmla="*/ 16 h 16"/>
                <a:gd name="T2" fmla="*/ 0 w 153"/>
                <a:gd name="T3" fmla="*/ 8 h 16"/>
                <a:gd name="T4" fmla="*/ 8 w 153"/>
                <a:gd name="T5" fmla="*/ 0 h 16"/>
                <a:gd name="T6" fmla="*/ 153 w 153"/>
                <a:gd name="T7" fmla="*/ 0 h 16"/>
                <a:gd name="T8" fmla="*/ 147 w 153"/>
                <a:gd name="T9" fmla="*/ 16 h 16"/>
                <a:gd name="T10" fmla="*/ 8 w 153"/>
                <a:gd name="T11" fmla="*/ 16 h 16"/>
              </a:gdLst>
              <a:ahLst/>
              <a:cxnLst>
                <a:cxn ang="0">
                  <a:pos x="T0" y="T1"/>
                </a:cxn>
                <a:cxn ang="0">
                  <a:pos x="T2" y="T3"/>
                </a:cxn>
                <a:cxn ang="0">
                  <a:pos x="T4" y="T5"/>
                </a:cxn>
                <a:cxn ang="0">
                  <a:pos x="T6" y="T7"/>
                </a:cxn>
                <a:cxn ang="0">
                  <a:pos x="T8" y="T9"/>
                </a:cxn>
                <a:cxn ang="0">
                  <a:pos x="T10" y="T11"/>
                </a:cxn>
              </a:cxnLst>
              <a:rect l="0" t="0" r="r" b="b"/>
              <a:pathLst>
                <a:path w="153" h="16">
                  <a:moveTo>
                    <a:pt x="8" y="16"/>
                  </a:moveTo>
                  <a:cubicBezTo>
                    <a:pt x="4" y="16"/>
                    <a:pt x="0" y="12"/>
                    <a:pt x="0" y="8"/>
                  </a:cubicBezTo>
                  <a:cubicBezTo>
                    <a:pt x="0" y="3"/>
                    <a:pt x="4" y="0"/>
                    <a:pt x="8" y="0"/>
                  </a:cubicBezTo>
                  <a:cubicBezTo>
                    <a:pt x="153" y="0"/>
                    <a:pt x="153" y="0"/>
                    <a:pt x="153" y="0"/>
                  </a:cubicBezTo>
                  <a:cubicBezTo>
                    <a:pt x="147" y="16"/>
                    <a:pt x="147" y="16"/>
                    <a:pt x="147" y="16"/>
                  </a:cubicBez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2" name="Freeform 55">
              <a:extLst>
                <a:ext uri="{FF2B5EF4-FFF2-40B4-BE49-F238E27FC236}">
                  <a16:creationId xmlns:a16="http://schemas.microsoft.com/office/drawing/2014/main" id="{5F79E22B-0610-924C-A653-F138A6FDA644}"/>
                </a:ext>
              </a:extLst>
            </p:cNvPr>
            <p:cNvSpPr>
              <a:spLocks/>
            </p:cNvSpPr>
            <p:nvPr/>
          </p:nvSpPr>
          <p:spPr bwMode="auto">
            <a:xfrm>
              <a:off x="3973513" y="3502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3" name="Freeform 56">
              <a:extLst>
                <a:ext uri="{FF2B5EF4-FFF2-40B4-BE49-F238E27FC236}">
                  <a16:creationId xmlns:a16="http://schemas.microsoft.com/office/drawing/2014/main" id="{B2A2C628-A7E6-D34D-BC15-6CF35C7CA8C0}"/>
                </a:ext>
              </a:extLst>
            </p:cNvPr>
            <p:cNvSpPr>
              <a:spLocks noEditPoints="1"/>
            </p:cNvSpPr>
            <p:nvPr/>
          </p:nvSpPr>
          <p:spPr bwMode="auto">
            <a:xfrm>
              <a:off x="3968750" y="3362325"/>
              <a:ext cx="136525" cy="136525"/>
            </a:xfrm>
            <a:custGeom>
              <a:avLst/>
              <a:gdLst>
                <a:gd name="T0" fmla="*/ 9 w 280"/>
                <a:gd name="T1" fmla="*/ 277 h 277"/>
                <a:gd name="T2" fmla="*/ 3 w 280"/>
                <a:gd name="T3" fmla="*/ 275 h 277"/>
                <a:gd name="T4" fmla="*/ 1 w 280"/>
                <a:gd name="T5" fmla="*/ 266 h 277"/>
                <a:gd name="T6" fmla="*/ 40 w 280"/>
                <a:gd name="T7" fmla="*/ 161 h 277"/>
                <a:gd name="T8" fmla="*/ 42 w 280"/>
                <a:gd name="T9" fmla="*/ 159 h 277"/>
                <a:gd name="T10" fmla="*/ 201 w 280"/>
                <a:gd name="T11" fmla="*/ 0 h 277"/>
                <a:gd name="T12" fmla="*/ 280 w 280"/>
                <a:gd name="T13" fmla="*/ 78 h 277"/>
                <a:gd name="T14" fmla="*/ 268 w 280"/>
                <a:gd name="T15" fmla="*/ 90 h 277"/>
                <a:gd name="T16" fmla="*/ 201 w 280"/>
                <a:gd name="T17" fmla="*/ 22 h 277"/>
                <a:gd name="T18" fmla="*/ 66 w 280"/>
                <a:gd name="T19" fmla="*/ 157 h 277"/>
                <a:gd name="T20" fmla="*/ 122 w 280"/>
                <a:gd name="T21" fmla="*/ 213 h 277"/>
                <a:gd name="T22" fmla="*/ 225 w 280"/>
                <a:gd name="T23" fmla="*/ 111 h 277"/>
                <a:gd name="T24" fmla="*/ 236 w 280"/>
                <a:gd name="T25" fmla="*/ 122 h 277"/>
                <a:gd name="T26" fmla="*/ 118 w 280"/>
                <a:gd name="T27" fmla="*/ 240 h 277"/>
                <a:gd name="T28" fmla="*/ 115 w 280"/>
                <a:gd name="T29" fmla="*/ 242 h 277"/>
                <a:gd name="T30" fmla="*/ 11 w 280"/>
                <a:gd name="T31" fmla="*/ 277 h 277"/>
                <a:gd name="T32" fmla="*/ 9 w 280"/>
                <a:gd name="T33" fmla="*/ 277 h 277"/>
                <a:gd name="T34" fmla="*/ 32 w 280"/>
                <a:gd name="T35" fmla="*/ 230 h 277"/>
                <a:gd name="T36" fmla="*/ 50 w 280"/>
                <a:gd name="T37" fmla="*/ 247 h 277"/>
                <a:gd name="T38" fmla="*/ 112 w 280"/>
                <a:gd name="T39" fmla="*/ 226 h 277"/>
                <a:gd name="T40" fmla="*/ 55 w 280"/>
                <a:gd name="T41" fmla="*/ 169 h 277"/>
                <a:gd name="T42" fmla="*/ 32 w 280"/>
                <a:gd name="T43" fmla="*/ 2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77">
                  <a:moveTo>
                    <a:pt x="9" y="277"/>
                  </a:moveTo>
                  <a:cubicBezTo>
                    <a:pt x="6" y="277"/>
                    <a:pt x="4" y="276"/>
                    <a:pt x="3" y="275"/>
                  </a:cubicBezTo>
                  <a:cubicBezTo>
                    <a:pt x="1" y="273"/>
                    <a:pt x="0" y="269"/>
                    <a:pt x="1" y="266"/>
                  </a:cubicBezTo>
                  <a:cubicBezTo>
                    <a:pt x="40" y="161"/>
                    <a:pt x="40" y="161"/>
                    <a:pt x="40" y="161"/>
                  </a:cubicBezTo>
                  <a:cubicBezTo>
                    <a:pt x="41" y="160"/>
                    <a:pt x="41" y="159"/>
                    <a:pt x="42" y="159"/>
                  </a:cubicBezTo>
                  <a:cubicBezTo>
                    <a:pt x="201" y="0"/>
                    <a:pt x="201" y="0"/>
                    <a:pt x="201" y="0"/>
                  </a:cubicBezTo>
                  <a:cubicBezTo>
                    <a:pt x="280" y="78"/>
                    <a:pt x="280" y="78"/>
                    <a:pt x="280" y="78"/>
                  </a:cubicBezTo>
                  <a:cubicBezTo>
                    <a:pt x="268" y="90"/>
                    <a:pt x="268" y="90"/>
                    <a:pt x="268" y="90"/>
                  </a:cubicBezTo>
                  <a:cubicBezTo>
                    <a:pt x="201" y="22"/>
                    <a:pt x="201" y="22"/>
                    <a:pt x="201" y="22"/>
                  </a:cubicBezTo>
                  <a:cubicBezTo>
                    <a:pt x="66" y="157"/>
                    <a:pt x="66" y="157"/>
                    <a:pt x="66" y="157"/>
                  </a:cubicBezTo>
                  <a:cubicBezTo>
                    <a:pt x="122" y="213"/>
                    <a:pt x="122" y="213"/>
                    <a:pt x="122" y="213"/>
                  </a:cubicBezTo>
                  <a:cubicBezTo>
                    <a:pt x="225" y="111"/>
                    <a:pt x="225" y="111"/>
                    <a:pt x="225" y="111"/>
                  </a:cubicBezTo>
                  <a:cubicBezTo>
                    <a:pt x="236" y="122"/>
                    <a:pt x="236" y="122"/>
                    <a:pt x="236" y="122"/>
                  </a:cubicBezTo>
                  <a:cubicBezTo>
                    <a:pt x="118" y="240"/>
                    <a:pt x="118" y="240"/>
                    <a:pt x="118" y="240"/>
                  </a:cubicBezTo>
                  <a:cubicBezTo>
                    <a:pt x="117" y="241"/>
                    <a:pt x="116" y="242"/>
                    <a:pt x="115" y="242"/>
                  </a:cubicBezTo>
                  <a:cubicBezTo>
                    <a:pt x="11" y="277"/>
                    <a:pt x="11" y="277"/>
                    <a:pt x="11" y="277"/>
                  </a:cubicBezTo>
                  <a:cubicBezTo>
                    <a:pt x="10" y="277"/>
                    <a:pt x="9" y="277"/>
                    <a:pt x="9" y="277"/>
                  </a:cubicBezTo>
                  <a:close/>
                  <a:moveTo>
                    <a:pt x="32" y="230"/>
                  </a:moveTo>
                  <a:cubicBezTo>
                    <a:pt x="50" y="247"/>
                    <a:pt x="50" y="247"/>
                    <a:pt x="50" y="247"/>
                  </a:cubicBezTo>
                  <a:cubicBezTo>
                    <a:pt x="112" y="226"/>
                    <a:pt x="112" y="226"/>
                    <a:pt x="112" y="226"/>
                  </a:cubicBezTo>
                  <a:cubicBezTo>
                    <a:pt x="55" y="169"/>
                    <a:pt x="55" y="169"/>
                    <a:pt x="55" y="169"/>
                  </a:cubicBezTo>
                  <a:lnTo>
                    <a:pt x="32"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sp>
        <p:nvSpPr>
          <p:cNvPr id="35" name="Oval 68">
            <a:extLst>
              <a:ext uri="{FF2B5EF4-FFF2-40B4-BE49-F238E27FC236}">
                <a16:creationId xmlns:a16="http://schemas.microsoft.com/office/drawing/2014/main" id="{02486325-8C83-FE48-9FBC-64F7DB333DE8}"/>
              </a:ext>
            </a:extLst>
          </p:cNvPr>
          <p:cNvSpPr>
            <a:spLocks noChangeArrowheads="1"/>
          </p:cNvSpPr>
          <p:nvPr/>
        </p:nvSpPr>
        <p:spPr bwMode="auto">
          <a:xfrm>
            <a:off x="5677597" y="2162770"/>
            <a:ext cx="1158616" cy="1160076"/>
          </a:xfrm>
          <a:prstGeom prst="ellipse">
            <a:avLst/>
          </a:prstGeom>
          <a:solidFill>
            <a:schemeClr val="accent3">
              <a:lumMod val="90000"/>
            </a:schemeClr>
          </a:solidFill>
          <a:ln>
            <a:noFill/>
          </a:ln>
          <a:effectLst>
            <a:outerShdw blurRad="508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AU" dirty="0"/>
          </a:p>
        </p:txBody>
      </p:sp>
      <p:grpSp>
        <p:nvGrpSpPr>
          <p:cNvPr id="36" name="Group 35">
            <a:extLst>
              <a:ext uri="{FF2B5EF4-FFF2-40B4-BE49-F238E27FC236}">
                <a16:creationId xmlns:a16="http://schemas.microsoft.com/office/drawing/2014/main" id="{6CC12CAE-C3A5-6D45-9480-A0AE896A6EEF}"/>
              </a:ext>
            </a:extLst>
          </p:cNvPr>
          <p:cNvGrpSpPr/>
          <p:nvPr/>
        </p:nvGrpSpPr>
        <p:grpSpPr>
          <a:xfrm>
            <a:off x="6041896" y="2458480"/>
            <a:ext cx="530687" cy="519099"/>
            <a:chOff x="7461251" y="5280026"/>
            <a:chExt cx="252413" cy="255588"/>
          </a:xfrm>
          <a:solidFill>
            <a:schemeClr val="bg1"/>
          </a:solidFill>
        </p:grpSpPr>
        <p:sp>
          <p:nvSpPr>
            <p:cNvPr id="37" name="Rectangle 319">
              <a:extLst>
                <a:ext uri="{FF2B5EF4-FFF2-40B4-BE49-F238E27FC236}">
                  <a16:creationId xmlns:a16="http://schemas.microsoft.com/office/drawing/2014/main" id="{98C5A73E-8694-0C4A-92A5-E0797BCE75EF}"/>
                </a:ext>
              </a:extLst>
            </p:cNvPr>
            <p:cNvSpPr>
              <a:spLocks noChangeArrowheads="1"/>
            </p:cNvSpPr>
            <p:nvPr/>
          </p:nvSpPr>
          <p:spPr bwMode="auto">
            <a:xfrm>
              <a:off x="7496176" y="5445126"/>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8" name="Rectangle 320">
              <a:extLst>
                <a:ext uri="{FF2B5EF4-FFF2-40B4-BE49-F238E27FC236}">
                  <a16:creationId xmlns:a16="http://schemas.microsoft.com/office/drawing/2014/main" id="{B71D79B2-E6FB-7E46-86A8-F93F633A1DD9}"/>
                </a:ext>
              </a:extLst>
            </p:cNvPr>
            <p:cNvSpPr>
              <a:spLocks noChangeArrowheads="1"/>
            </p:cNvSpPr>
            <p:nvPr/>
          </p:nvSpPr>
          <p:spPr bwMode="auto">
            <a:xfrm>
              <a:off x="7496176" y="541178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39" name="Rectangle 321">
              <a:extLst>
                <a:ext uri="{FF2B5EF4-FFF2-40B4-BE49-F238E27FC236}">
                  <a16:creationId xmlns:a16="http://schemas.microsoft.com/office/drawing/2014/main" id="{01864BDB-705D-9945-B7F5-E5C9B4B04555}"/>
                </a:ext>
              </a:extLst>
            </p:cNvPr>
            <p:cNvSpPr>
              <a:spLocks noChangeArrowheads="1"/>
            </p:cNvSpPr>
            <p:nvPr/>
          </p:nvSpPr>
          <p:spPr bwMode="auto">
            <a:xfrm>
              <a:off x="7496176" y="5378451"/>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0" name="Rectangle 322">
              <a:extLst>
                <a:ext uri="{FF2B5EF4-FFF2-40B4-BE49-F238E27FC236}">
                  <a16:creationId xmlns:a16="http://schemas.microsoft.com/office/drawing/2014/main" id="{30B8B435-DA63-8E41-9F16-147E38CDB45F}"/>
                </a:ext>
              </a:extLst>
            </p:cNvPr>
            <p:cNvSpPr>
              <a:spLocks noChangeArrowheads="1"/>
            </p:cNvSpPr>
            <p:nvPr/>
          </p:nvSpPr>
          <p:spPr bwMode="auto">
            <a:xfrm>
              <a:off x="7496176" y="54784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1" name="Freeform 323">
              <a:extLst>
                <a:ext uri="{FF2B5EF4-FFF2-40B4-BE49-F238E27FC236}">
                  <a16:creationId xmlns:a16="http://schemas.microsoft.com/office/drawing/2014/main" id="{1AFB609F-AF87-C14F-A7CA-C1077CFA7501}"/>
                </a:ext>
              </a:extLst>
            </p:cNvPr>
            <p:cNvSpPr>
              <a:spLocks/>
            </p:cNvSpPr>
            <p:nvPr/>
          </p:nvSpPr>
          <p:spPr bwMode="auto">
            <a:xfrm>
              <a:off x="7527926" y="5446713"/>
              <a:ext cx="47625" cy="7938"/>
            </a:xfrm>
            <a:custGeom>
              <a:avLst/>
              <a:gdLst>
                <a:gd name="T0" fmla="*/ 0 w 96"/>
                <a:gd name="T1" fmla="*/ 17 h 17"/>
                <a:gd name="T2" fmla="*/ 0 w 96"/>
                <a:gd name="T3" fmla="*/ 0 h 17"/>
                <a:gd name="T4" fmla="*/ 91 w 96"/>
                <a:gd name="T5" fmla="*/ 0 h 17"/>
                <a:gd name="T6" fmla="*/ 96 w 96"/>
                <a:gd name="T7" fmla="*/ 17 h 17"/>
                <a:gd name="T8" fmla="*/ 0 w 96"/>
                <a:gd name="T9" fmla="*/ 17 h 17"/>
              </a:gdLst>
              <a:ahLst/>
              <a:cxnLst>
                <a:cxn ang="0">
                  <a:pos x="T0" y="T1"/>
                </a:cxn>
                <a:cxn ang="0">
                  <a:pos x="T2" y="T3"/>
                </a:cxn>
                <a:cxn ang="0">
                  <a:pos x="T4" y="T5"/>
                </a:cxn>
                <a:cxn ang="0">
                  <a:pos x="T6" y="T7"/>
                </a:cxn>
                <a:cxn ang="0">
                  <a:pos x="T8" y="T9"/>
                </a:cxn>
              </a:cxnLst>
              <a:rect l="0" t="0" r="r" b="b"/>
              <a:pathLst>
                <a:path w="96" h="17">
                  <a:moveTo>
                    <a:pt x="0" y="17"/>
                  </a:moveTo>
                  <a:cubicBezTo>
                    <a:pt x="0" y="0"/>
                    <a:pt x="0" y="0"/>
                    <a:pt x="0" y="0"/>
                  </a:cubicBezTo>
                  <a:cubicBezTo>
                    <a:pt x="91" y="0"/>
                    <a:pt x="91" y="0"/>
                    <a:pt x="91" y="0"/>
                  </a:cubicBezTo>
                  <a:cubicBezTo>
                    <a:pt x="92" y="6"/>
                    <a:pt x="94" y="11"/>
                    <a:pt x="96" y="1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2" name="Freeform 324">
              <a:extLst>
                <a:ext uri="{FF2B5EF4-FFF2-40B4-BE49-F238E27FC236}">
                  <a16:creationId xmlns:a16="http://schemas.microsoft.com/office/drawing/2014/main" id="{021DFE7C-75E4-AC4E-AC9A-A8863491204F}"/>
                </a:ext>
              </a:extLst>
            </p:cNvPr>
            <p:cNvSpPr>
              <a:spLocks/>
            </p:cNvSpPr>
            <p:nvPr/>
          </p:nvSpPr>
          <p:spPr bwMode="auto">
            <a:xfrm>
              <a:off x="7527926" y="5413376"/>
              <a:ext cx="42863" cy="7938"/>
            </a:xfrm>
            <a:custGeom>
              <a:avLst/>
              <a:gdLst>
                <a:gd name="T0" fmla="*/ 0 w 88"/>
                <a:gd name="T1" fmla="*/ 16 h 16"/>
                <a:gd name="T2" fmla="*/ 0 w 88"/>
                <a:gd name="T3" fmla="*/ 0 h 16"/>
                <a:gd name="T4" fmla="*/ 88 w 88"/>
                <a:gd name="T5" fmla="*/ 0 h 16"/>
                <a:gd name="T6" fmla="*/ 86 w 88"/>
                <a:gd name="T7" fmla="*/ 16 h 16"/>
                <a:gd name="T8" fmla="*/ 0 w 88"/>
                <a:gd name="T9" fmla="*/ 16 h 16"/>
              </a:gdLst>
              <a:ahLst/>
              <a:cxnLst>
                <a:cxn ang="0">
                  <a:pos x="T0" y="T1"/>
                </a:cxn>
                <a:cxn ang="0">
                  <a:pos x="T2" y="T3"/>
                </a:cxn>
                <a:cxn ang="0">
                  <a:pos x="T4" y="T5"/>
                </a:cxn>
                <a:cxn ang="0">
                  <a:pos x="T6" y="T7"/>
                </a:cxn>
                <a:cxn ang="0">
                  <a:pos x="T8" y="T9"/>
                </a:cxn>
              </a:cxnLst>
              <a:rect l="0" t="0" r="r" b="b"/>
              <a:pathLst>
                <a:path w="88" h="16">
                  <a:moveTo>
                    <a:pt x="0" y="16"/>
                  </a:moveTo>
                  <a:cubicBezTo>
                    <a:pt x="0" y="0"/>
                    <a:pt x="0" y="0"/>
                    <a:pt x="0" y="0"/>
                  </a:cubicBezTo>
                  <a:cubicBezTo>
                    <a:pt x="88" y="0"/>
                    <a:pt x="88" y="0"/>
                    <a:pt x="88" y="0"/>
                  </a:cubicBezTo>
                  <a:cubicBezTo>
                    <a:pt x="87" y="5"/>
                    <a:pt x="87" y="11"/>
                    <a:pt x="86" y="16"/>
                  </a:cubicBez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3" name="Freeform 325">
              <a:extLst>
                <a:ext uri="{FF2B5EF4-FFF2-40B4-BE49-F238E27FC236}">
                  <a16:creationId xmlns:a16="http://schemas.microsoft.com/office/drawing/2014/main" id="{AD660C36-3A48-804B-8A03-56AE43025FFE}"/>
                </a:ext>
              </a:extLst>
            </p:cNvPr>
            <p:cNvSpPr>
              <a:spLocks/>
            </p:cNvSpPr>
            <p:nvPr/>
          </p:nvSpPr>
          <p:spPr bwMode="auto">
            <a:xfrm>
              <a:off x="7527926" y="5380038"/>
              <a:ext cx="57150" cy="7938"/>
            </a:xfrm>
            <a:custGeom>
              <a:avLst/>
              <a:gdLst>
                <a:gd name="T0" fmla="*/ 0 w 117"/>
                <a:gd name="T1" fmla="*/ 16 h 16"/>
                <a:gd name="T2" fmla="*/ 0 w 117"/>
                <a:gd name="T3" fmla="*/ 0 h 16"/>
                <a:gd name="T4" fmla="*/ 117 w 117"/>
                <a:gd name="T5" fmla="*/ 0 h 16"/>
                <a:gd name="T6" fmla="*/ 107 w 117"/>
                <a:gd name="T7" fmla="*/ 16 h 16"/>
                <a:gd name="T8" fmla="*/ 0 w 117"/>
                <a:gd name="T9" fmla="*/ 16 h 16"/>
              </a:gdLst>
              <a:ahLst/>
              <a:cxnLst>
                <a:cxn ang="0">
                  <a:pos x="T0" y="T1"/>
                </a:cxn>
                <a:cxn ang="0">
                  <a:pos x="T2" y="T3"/>
                </a:cxn>
                <a:cxn ang="0">
                  <a:pos x="T4" y="T5"/>
                </a:cxn>
                <a:cxn ang="0">
                  <a:pos x="T6" y="T7"/>
                </a:cxn>
                <a:cxn ang="0">
                  <a:pos x="T8" y="T9"/>
                </a:cxn>
              </a:cxnLst>
              <a:rect l="0" t="0" r="r" b="b"/>
              <a:pathLst>
                <a:path w="117" h="16">
                  <a:moveTo>
                    <a:pt x="0" y="16"/>
                  </a:moveTo>
                  <a:cubicBezTo>
                    <a:pt x="0" y="0"/>
                    <a:pt x="0" y="0"/>
                    <a:pt x="0" y="0"/>
                  </a:cubicBezTo>
                  <a:cubicBezTo>
                    <a:pt x="117" y="0"/>
                    <a:pt x="117" y="0"/>
                    <a:pt x="117" y="0"/>
                  </a:cubicBezTo>
                  <a:cubicBezTo>
                    <a:pt x="113" y="5"/>
                    <a:pt x="110" y="10"/>
                    <a:pt x="107" y="16"/>
                  </a:cubicBez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4" name="Freeform 326">
              <a:extLst>
                <a:ext uri="{FF2B5EF4-FFF2-40B4-BE49-F238E27FC236}">
                  <a16:creationId xmlns:a16="http://schemas.microsoft.com/office/drawing/2014/main" id="{B8AF0619-E66A-2749-B7C5-338570EEFB94}"/>
                </a:ext>
              </a:extLst>
            </p:cNvPr>
            <p:cNvSpPr>
              <a:spLocks/>
            </p:cNvSpPr>
            <p:nvPr/>
          </p:nvSpPr>
          <p:spPr bwMode="auto">
            <a:xfrm>
              <a:off x="7527926" y="5480051"/>
              <a:ext cx="69850" cy="7938"/>
            </a:xfrm>
            <a:custGeom>
              <a:avLst/>
              <a:gdLst>
                <a:gd name="T0" fmla="*/ 0 w 142"/>
                <a:gd name="T1" fmla="*/ 16 h 16"/>
                <a:gd name="T2" fmla="*/ 0 w 142"/>
                <a:gd name="T3" fmla="*/ 0 h 16"/>
                <a:gd name="T4" fmla="*/ 126 w 142"/>
                <a:gd name="T5" fmla="*/ 0 h 16"/>
                <a:gd name="T6" fmla="*/ 142 w 142"/>
                <a:gd name="T7" fmla="*/ 16 h 16"/>
                <a:gd name="T8" fmla="*/ 0 w 142"/>
                <a:gd name="T9" fmla="*/ 16 h 16"/>
              </a:gdLst>
              <a:ahLst/>
              <a:cxnLst>
                <a:cxn ang="0">
                  <a:pos x="T0" y="T1"/>
                </a:cxn>
                <a:cxn ang="0">
                  <a:pos x="T2" y="T3"/>
                </a:cxn>
                <a:cxn ang="0">
                  <a:pos x="T4" y="T5"/>
                </a:cxn>
                <a:cxn ang="0">
                  <a:pos x="T6" y="T7"/>
                </a:cxn>
                <a:cxn ang="0">
                  <a:pos x="T8" y="T9"/>
                </a:cxn>
              </a:cxnLst>
              <a:rect l="0" t="0" r="r" b="b"/>
              <a:pathLst>
                <a:path w="142" h="16">
                  <a:moveTo>
                    <a:pt x="0" y="16"/>
                  </a:moveTo>
                  <a:cubicBezTo>
                    <a:pt x="0" y="0"/>
                    <a:pt x="0" y="0"/>
                    <a:pt x="0" y="0"/>
                  </a:cubicBezTo>
                  <a:cubicBezTo>
                    <a:pt x="126" y="0"/>
                    <a:pt x="126" y="0"/>
                    <a:pt x="126" y="0"/>
                  </a:cubicBezTo>
                  <a:cubicBezTo>
                    <a:pt x="131" y="6"/>
                    <a:pt x="136" y="11"/>
                    <a:pt x="142" y="16"/>
                  </a:cubicBez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5" name="Freeform 327">
              <a:extLst>
                <a:ext uri="{FF2B5EF4-FFF2-40B4-BE49-F238E27FC236}">
                  <a16:creationId xmlns:a16="http://schemas.microsoft.com/office/drawing/2014/main" id="{9EE01366-DAB1-9240-B0B3-006186D3B238}"/>
                </a:ext>
              </a:extLst>
            </p:cNvPr>
            <p:cNvSpPr>
              <a:spLocks/>
            </p:cNvSpPr>
            <p:nvPr/>
          </p:nvSpPr>
          <p:spPr bwMode="auto">
            <a:xfrm>
              <a:off x="7461251" y="5314951"/>
              <a:ext cx="185738" cy="220663"/>
            </a:xfrm>
            <a:custGeom>
              <a:avLst/>
              <a:gdLst>
                <a:gd name="T0" fmla="*/ 36 w 381"/>
                <a:gd name="T1" fmla="*/ 450 h 450"/>
                <a:gd name="T2" fmla="*/ 0 w 381"/>
                <a:gd name="T3" fmla="*/ 414 h 450"/>
                <a:gd name="T4" fmla="*/ 0 w 381"/>
                <a:gd name="T5" fmla="*/ 35 h 450"/>
                <a:gd name="T6" fmla="*/ 36 w 381"/>
                <a:gd name="T7" fmla="*/ 0 h 450"/>
                <a:gd name="T8" fmla="*/ 59 w 381"/>
                <a:gd name="T9" fmla="*/ 0 h 450"/>
                <a:gd name="T10" fmla="*/ 59 w 381"/>
                <a:gd name="T11" fmla="*/ 16 h 450"/>
                <a:gd name="T12" fmla="*/ 36 w 381"/>
                <a:gd name="T13" fmla="*/ 16 h 450"/>
                <a:gd name="T14" fmla="*/ 17 w 381"/>
                <a:gd name="T15" fmla="*/ 35 h 450"/>
                <a:gd name="T16" fmla="*/ 17 w 381"/>
                <a:gd name="T17" fmla="*/ 414 h 450"/>
                <a:gd name="T18" fmla="*/ 36 w 381"/>
                <a:gd name="T19" fmla="*/ 434 h 450"/>
                <a:gd name="T20" fmla="*/ 345 w 381"/>
                <a:gd name="T21" fmla="*/ 434 h 450"/>
                <a:gd name="T22" fmla="*/ 364 w 381"/>
                <a:gd name="T23" fmla="*/ 414 h 450"/>
                <a:gd name="T24" fmla="*/ 364 w 381"/>
                <a:gd name="T25" fmla="*/ 393 h 450"/>
                <a:gd name="T26" fmla="*/ 381 w 381"/>
                <a:gd name="T27" fmla="*/ 395 h 450"/>
                <a:gd name="T28" fmla="*/ 381 w 381"/>
                <a:gd name="T29" fmla="*/ 414 h 450"/>
                <a:gd name="T30" fmla="*/ 345 w 381"/>
                <a:gd name="T31" fmla="*/ 450 h 450"/>
                <a:gd name="T32" fmla="*/ 36 w 381"/>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50">
                  <a:moveTo>
                    <a:pt x="36" y="450"/>
                  </a:moveTo>
                  <a:cubicBezTo>
                    <a:pt x="16" y="450"/>
                    <a:pt x="0" y="434"/>
                    <a:pt x="0" y="414"/>
                  </a:cubicBezTo>
                  <a:cubicBezTo>
                    <a:pt x="0" y="35"/>
                    <a:pt x="0" y="35"/>
                    <a:pt x="0" y="35"/>
                  </a:cubicBezTo>
                  <a:cubicBezTo>
                    <a:pt x="0" y="16"/>
                    <a:pt x="16" y="0"/>
                    <a:pt x="36" y="0"/>
                  </a:cubicBezTo>
                  <a:cubicBezTo>
                    <a:pt x="59" y="0"/>
                    <a:pt x="59" y="0"/>
                    <a:pt x="59" y="0"/>
                  </a:cubicBezTo>
                  <a:cubicBezTo>
                    <a:pt x="59" y="16"/>
                    <a:pt x="59" y="16"/>
                    <a:pt x="59" y="16"/>
                  </a:cubicBezTo>
                  <a:cubicBezTo>
                    <a:pt x="36" y="16"/>
                    <a:pt x="36" y="16"/>
                    <a:pt x="36" y="16"/>
                  </a:cubicBezTo>
                  <a:cubicBezTo>
                    <a:pt x="26" y="16"/>
                    <a:pt x="17" y="25"/>
                    <a:pt x="17" y="35"/>
                  </a:cubicBezTo>
                  <a:cubicBezTo>
                    <a:pt x="17" y="414"/>
                    <a:pt x="17" y="414"/>
                    <a:pt x="17" y="414"/>
                  </a:cubicBezTo>
                  <a:cubicBezTo>
                    <a:pt x="17" y="425"/>
                    <a:pt x="26" y="434"/>
                    <a:pt x="36" y="434"/>
                  </a:cubicBezTo>
                  <a:cubicBezTo>
                    <a:pt x="345" y="434"/>
                    <a:pt x="345" y="434"/>
                    <a:pt x="345" y="434"/>
                  </a:cubicBezTo>
                  <a:cubicBezTo>
                    <a:pt x="355" y="434"/>
                    <a:pt x="364" y="425"/>
                    <a:pt x="364" y="414"/>
                  </a:cubicBezTo>
                  <a:cubicBezTo>
                    <a:pt x="364" y="393"/>
                    <a:pt x="364" y="393"/>
                    <a:pt x="364" y="393"/>
                  </a:cubicBezTo>
                  <a:cubicBezTo>
                    <a:pt x="370" y="394"/>
                    <a:pt x="375" y="395"/>
                    <a:pt x="381" y="395"/>
                  </a:cubicBezTo>
                  <a:cubicBezTo>
                    <a:pt x="381" y="414"/>
                    <a:pt x="381" y="414"/>
                    <a:pt x="381" y="414"/>
                  </a:cubicBezTo>
                  <a:cubicBezTo>
                    <a:pt x="381" y="434"/>
                    <a:pt x="365" y="450"/>
                    <a:pt x="345" y="450"/>
                  </a:cubicBezTo>
                  <a:lnTo>
                    <a:pt x="36"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6" name="Freeform 328">
              <a:extLst>
                <a:ext uri="{FF2B5EF4-FFF2-40B4-BE49-F238E27FC236}">
                  <a16:creationId xmlns:a16="http://schemas.microsoft.com/office/drawing/2014/main" id="{938651BD-6349-E847-88D6-34EC55A2B023}"/>
                </a:ext>
              </a:extLst>
            </p:cNvPr>
            <p:cNvSpPr>
              <a:spLocks/>
            </p:cNvSpPr>
            <p:nvPr/>
          </p:nvSpPr>
          <p:spPr bwMode="auto">
            <a:xfrm>
              <a:off x="7618413" y="5314951"/>
              <a:ext cx="28575" cy="31750"/>
            </a:xfrm>
            <a:custGeom>
              <a:avLst/>
              <a:gdLst>
                <a:gd name="T0" fmla="*/ 42 w 59"/>
                <a:gd name="T1" fmla="*/ 35 h 63"/>
                <a:gd name="T2" fmla="*/ 23 w 59"/>
                <a:gd name="T3" fmla="*/ 16 h 63"/>
                <a:gd name="T4" fmla="*/ 0 w 59"/>
                <a:gd name="T5" fmla="*/ 16 h 63"/>
                <a:gd name="T6" fmla="*/ 0 w 59"/>
                <a:gd name="T7" fmla="*/ 0 h 63"/>
                <a:gd name="T8" fmla="*/ 23 w 59"/>
                <a:gd name="T9" fmla="*/ 0 h 63"/>
                <a:gd name="T10" fmla="*/ 59 w 59"/>
                <a:gd name="T11" fmla="*/ 35 h 63"/>
                <a:gd name="T12" fmla="*/ 59 w 59"/>
                <a:gd name="T13" fmla="*/ 61 h 63"/>
                <a:gd name="T14" fmla="*/ 42 w 59"/>
                <a:gd name="T15" fmla="*/ 63 h 63"/>
                <a:gd name="T16" fmla="*/ 42 w 59"/>
                <a:gd name="T17"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3">
                  <a:moveTo>
                    <a:pt x="42" y="35"/>
                  </a:moveTo>
                  <a:cubicBezTo>
                    <a:pt x="42" y="25"/>
                    <a:pt x="33" y="16"/>
                    <a:pt x="23" y="16"/>
                  </a:cubicBezTo>
                  <a:cubicBezTo>
                    <a:pt x="0" y="16"/>
                    <a:pt x="0" y="16"/>
                    <a:pt x="0" y="16"/>
                  </a:cubicBezTo>
                  <a:cubicBezTo>
                    <a:pt x="0" y="0"/>
                    <a:pt x="0" y="0"/>
                    <a:pt x="0" y="0"/>
                  </a:cubicBezTo>
                  <a:cubicBezTo>
                    <a:pt x="23" y="0"/>
                    <a:pt x="23" y="0"/>
                    <a:pt x="23" y="0"/>
                  </a:cubicBezTo>
                  <a:cubicBezTo>
                    <a:pt x="43" y="0"/>
                    <a:pt x="59" y="16"/>
                    <a:pt x="59" y="35"/>
                  </a:cubicBezTo>
                  <a:cubicBezTo>
                    <a:pt x="59" y="61"/>
                    <a:pt x="59" y="61"/>
                    <a:pt x="59" y="61"/>
                  </a:cubicBezTo>
                  <a:cubicBezTo>
                    <a:pt x="53" y="61"/>
                    <a:pt x="48" y="62"/>
                    <a:pt x="42" y="63"/>
                  </a:cubicBezTo>
                  <a:lnTo>
                    <a:pt x="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7" name="Freeform 329">
              <a:extLst>
                <a:ext uri="{FF2B5EF4-FFF2-40B4-BE49-F238E27FC236}">
                  <a16:creationId xmlns:a16="http://schemas.microsoft.com/office/drawing/2014/main" id="{2DBF1265-BEFB-164D-A50E-C3696B1D433D}"/>
                </a:ext>
              </a:extLst>
            </p:cNvPr>
            <p:cNvSpPr>
              <a:spLocks noEditPoints="1"/>
            </p:cNvSpPr>
            <p:nvPr/>
          </p:nvSpPr>
          <p:spPr bwMode="auto">
            <a:xfrm>
              <a:off x="7508876" y="5280026"/>
              <a:ext cx="90488" cy="60325"/>
            </a:xfrm>
            <a:custGeom>
              <a:avLst/>
              <a:gdLst>
                <a:gd name="T0" fmla="*/ 0 w 185"/>
                <a:gd name="T1" fmla="*/ 122 h 122"/>
                <a:gd name="T2" fmla="*/ 0 w 185"/>
                <a:gd name="T3" fmla="*/ 49 h 122"/>
                <a:gd name="T4" fmla="*/ 8 w 185"/>
                <a:gd name="T5" fmla="*/ 41 h 122"/>
                <a:gd name="T6" fmla="*/ 43 w 185"/>
                <a:gd name="T7" fmla="*/ 41 h 122"/>
                <a:gd name="T8" fmla="*/ 44 w 185"/>
                <a:gd name="T9" fmla="*/ 36 h 122"/>
                <a:gd name="T10" fmla="*/ 92 w 185"/>
                <a:gd name="T11" fmla="*/ 0 h 122"/>
                <a:gd name="T12" fmla="*/ 141 w 185"/>
                <a:gd name="T13" fmla="*/ 36 h 122"/>
                <a:gd name="T14" fmla="*/ 142 w 185"/>
                <a:gd name="T15" fmla="*/ 41 h 122"/>
                <a:gd name="T16" fmla="*/ 177 w 185"/>
                <a:gd name="T17" fmla="*/ 41 h 122"/>
                <a:gd name="T18" fmla="*/ 185 w 185"/>
                <a:gd name="T19" fmla="*/ 49 h 122"/>
                <a:gd name="T20" fmla="*/ 185 w 185"/>
                <a:gd name="T21" fmla="*/ 122 h 122"/>
                <a:gd name="T22" fmla="*/ 0 w 185"/>
                <a:gd name="T23" fmla="*/ 122 h 122"/>
                <a:gd name="T24" fmla="*/ 16 w 185"/>
                <a:gd name="T25" fmla="*/ 106 h 122"/>
                <a:gd name="T26" fmla="*/ 169 w 185"/>
                <a:gd name="T27" fmla="*/ 106 h 122"/>
                <a:gd name="T28" fmla="*/ 169 w 185"/>
                <a:gd name="T29" fmla="*/ 57 h 122"/>
                <a:gd name="T30" fmla="*/ 135 w 185"/>
                <a:gd name="T31" fmla="*/ 57 h 122"/>
                <a:gd name="T32" fmla="*/ 127 w 185"/>
                <a:gd name="T33" fmla="*/ 49 h 122"/>
                <a:gd name="T34" fmla="*/ 92 w 185"/>
                <a:gd name="T35" fmla="*/ 16 h 122"/>
                <a:gd name="T36" fmla="*/ 58 w 185"/>
                <a:gd name="T37" fmla="*/ 49 h 122"/>
                <a:gd name="T38" fmla="*/ 50 w 185"/>
                <a:gd name="T39" fmla="*/ 57 h 122"/>
                <a:gd name="T40" fmla="*/ 16 w 185"/>
                <a:gd name="T41" fmla="*/ 57 h 122"/>
                <a:gd name="T42" fmla="*/ 16 w 185"/>
                <a:gd name="T43"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122">
                  <a:moveTo>
                    <a:pt x="0" y="122"/>
                  </a:moveTo>
                  <a:cubicBezTo>
                    <a:pt x="0" y="49"/>
                    <a:pt x="0" y="49"/>
                    <a:pt x="0" y="49"/>
                  </a:cubicBezTo>
                  <a:cubicBezTo>
                    <a:pt x="0" y="45"/>
                    <a:pt x="3" y="41"/>
                    <a:pt x="8" y="41"/>
                  </a:cubicBezTo>
                  <a:cubicBezTo>
                    <a:pt x="43" y="41"/>
                    <a:pt x="43" y="41"/>
                    <a:pt x="43" y="41"/>
                  </a:cubicBezTo>
                  <a:cubicBezTo>
                    <a:pt x="44" y="36"/>
                    <a:pt x="44" y="36"/>
                    <a:pt x="44" y="36"/>
                  </a:cubicBezTo>
                  <a:cubicBezTo>
                    <a:pt x="50" y="15"/>
                    <a:pt x="70" y="0"/>
                    <a:pt x="92" y="0"/>
                  </a:cubicBezTo>
                  <a:cubicBezTo>
                    <a:pt x="115" y="0"/>
                    <a:pt x="135" y="15"/>
                    <a:pt x="141" y="36"/>
                  </a:cubicBezTo>
                  <a:cubicBezTo>
                    <a:pt x="142" y="41"/>
                    <a:pt x="142" y="41"/>
                    <a:pt x="142" y="41"/>
                  </a:cubicBezTo>
                  <a:cubicBezTo>
                    <a:pt x="177" y="41"/>
                    <a:pt x="177" y="41"/>
                    <a:pt x="177" y="41"/>
                  </a:cubicBezTo>
                  <a:cubicBezTo>
                    <a:pt x="182" y="41"/>
                    <a:pt x="185" y="45"/>
                    <a:pt x="185" y="49"/>
                  </a:cubicBezTo>
                  <a:cubicBezTo>
                    <a:pt x="185" y="122"/>
                    <a:pt x="185" y="122"/>
                    <a:pt x="185" y="122"/>
                  </a:cubicBezTo>
                  <a:lnTo>
                    <a:pt x="0" y="122"/>
                  </a:lnTo>
                  <a:close/>
                  <a:moveTo>
                    <a:pt x="16" y="106"/>
                  </a:moveTo>
                  <a:cubicBezTo>
                    <a:pt x="169" y="106"/>
                    <a:pt x="169" y="106"/>
                    <a:pt x="169" y="106"/>
                  </a:cubicBezTo>
                  <a:cubicBezTo>
                    <a:pt x="169" y="57"/>
                    <a:pt x="169" y="57"/>
                    <a:pt x="169" y="57"/>
                  </a:cubicBezTo>
                  <a:cubicBezTo>
                    <a:pt x="135" y="57"/>
                    <a:pt x="135" y="57"/>
                    <a:pt x="135" y="57"/>
                  </a:cubicBezTo>
                  <a:cubicBezTo>
                    <a:pt x="130" y="57"/>
                    <a:pt x="127" y="54"/>
                    <a:pt x="127" y="49"/>
                  </a:cubicBezTo>
                  <a:cubicBezTo>
                    <a:pt x="126" y="31"/>
                    <a:pt x="111" y="16"/>
                    <a:pt x="92" y="16"/>
                  </a:cubicBezTo>
                  <a:cubicBezTo>
                    <a:pt x="74" y="16"/>
                    <a:pt x="59" y="31"/>
                    <a:pt x="58" y="49"/>
                  </a:cubicBezTo>
                  <a:cubicBezTo>
                    <a:pt x="58" y="54"/>
                    <a:pt x="54" y="57"/>
                    <a:pt x="50" y="57"/>
                  </a:cubicBezTo>
                  <a:cubicBezTo>
                    <a:pt x="16" y="57"/>
                    <a:pt x="16" y="57"/>
                    <a:pt x="16" y="57"/>
                  </a:cubicBezTo>
                  <a:lnTo>
                    <a:pt x="1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8" name="Freeform 330">
              <a:extLst>
                <a:ext uri="{FF2B5EF4-FFF2-40B4-BE49-F238E27FC236}">
                  <a16:creationId xmlns:a16="http://schemas.microsoft.com/office/drawing/2014/main" id="{4CA1896B-0DE1-7140-9544-6BD7B62E7243}"/>
                </a:ext>
              </a:extLst>
            </p:cNvPr>
            <p:cNvSpPr>
              <a:spLocks noEditPoints="1"/>
            </p:cNvSpPr>
            <p:nvPr/>
          </p:nvSpPr>
          <p:spPr bwMode="auto">
            <a:xfrm>
              <a:off x="7591426" y="5365754"/>
              <a:ext cx="122238" cy="122238"/>
            </a:xfrm>
            <a:custGeom>
              <a:avLst/>
              <a:gdLst>
                <a:gd name="T0" fmla="*/ 125 w 251"/>
                <a:gd name="T1" fmla="*/ 251 h 251"/>
                <a:gd name="T2" fmla="*/ 0 w 251"/>
                <a:gd name="T3" fmla="*/ 125 h 251"/>
                <a:gd name="T4" fmla="*/ 125 w 251"/>
                <a:gd name="T5" fmla="*/ 0 h 251"/>
                <a:gd name="T6" fmla="*/ 251 w 251"/>
                <a:gd name="T7" fmla="*/ 125 h 251"/>
                <a:gd name="T8" fmla="*/ 125 w 251"/>
                <a:gd name="T9" fmla="*/ 251 h 251"/>
                <a:gd name="T10" fmla="*/ 125 w 251"/>
                <a:gd name="T11" fmla="*/ 16 h 251"/>
                <a:gd name="T12" fmla="*/ 16 w 251"/>
                <a:gd name="T13" fmla="*/ 125 h 251"/>
                <a:gd name="T14" fmla="*/ 125 w 251"/>
                <a:gd name="T15" fmla="*/ 234 h 251"/>
                <a:gd name="T16" fmla="*/ 235 w 251"/>
                <a:gd name="T17" fmla="*/ 125 h 251"/>
                <a:gd name="T18" fmla="*/ 125 w 251"/>
                <a:gd name="T19" fmla="*/ 1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51">
                  <a:moveTo>
                    <a:pt x="125" y="251"/>
                  </a:moveTo>
                  <a:cubicBezTo>
                    <a:pt x="56" y="251"/>
                    <a:pt x="0" y="194"/>
                    <a:pt x="0" y="125"/>
                  </a:cubicBezTo>
                  <a:cubicBezTo>
                    <a:pt x="0" y="56"/>
                    <a:pt x="56" y="0"/>
                    <a:pt x="125" y="0"/>
                  </a:cubicBezTo>
                  <a:cubicBezTo>
                    <a:pt x="195" y="0"/>
                    <a:pt x="251" y="56"/>
                    <a:pt x="251" y="125"/>
                  </a:cubicBezTo>
                  <a:cubicBezTo>
                    <a:pt x="251" y="194"/>
                    <a:pt x="195" y="251"/>
                    <a:pt x="125" y="251"/>
                  </a:cubicBezTo>
                  <a:close/>
                  <a:moveTo>
                    <a:pt x="125" y="16"/>
                  </a:moveTo>
                  <a:cubicBezTo>
                    <a:pt x="65" y="16"/>
                    <a:pt x="16" y="65"/>
                    <a:pt x="16" y="125"/>
                  </a:cubicBezTo>
                  <a:cubicBezTo>
                    <a:pt x="16" y="185"/>
                    <a:pt x="65" y="234"/>
                    <a:pt x="125" y="234"/>
                  </a:cubicBezTo>
                  <a:cubicBezTo>
                    <a:pt x="186" y="234"/>
                    <a:pt x="235" y="185"/>
                    <a:pt x="235" y="125"/>
                  </a:cubicBezTo>
                  <a:cubicBezTo>
                    <a:pt x="235" y="65"/>
                    <a:pt x="186" y="16"/>
                    <a:pt x="1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49" name="Freeform 331">
              <a:extLst>
                <a:ext uri="{FF2B5EF4-FFF2-40B4-BE49-F238E27FC236}">
                  <a16:creationId xmlns:a16="http://schemas.microsoft.com/office/drawing/2014/main" id="{ADF3A954-CDC6-AD45-AD9E-82B54BA0AF66}"/>
                </a:ext>
              </a:extLst>
            </p:cNvPr>
            <p:cNvSpPr>
              <a:spLocks/>
            </p:cNvSpPr>
            <p:nvPr/>
          </p:nvSpPr>
          <p:spPr bwMode="auto">
            <a:xfrm>
              <a:off x="7626351" y="5405438"/>
              <a:ext cx="53975" cy="44450"/>
            </a:xfrm>
            <a:custGeom>
              <a:avLst/>
              <a:gdLst>
                <a:gd name="T0" fmla="*/ 0 w 34"/>
                <a:gd name="T1" fmla="*/ 15 h 28"/>
                <a:gd name="T2" fmla="*/ 3 w 34"/>
                <a:gd name="T3" fmla="*/ 12 h 28"/>
                <a:gd name="T4" fmla="*/ 14 w 34"/>
                <a:gd name="T5" fmla="*/ 20 h 28"/>
                <a:gd name="T6" fmla="*/ 30 w 34"/>
                <a:gd name="T7" fmla="*/ 0 h 28"/>
                <a:gd name="T8" fmla="*/ 34 w 34"/>
                <a:gd name="T9" fmla="*/ 3 h 28"/>
                <a:gd name="T10" fmla="*/ 15 w 34"/>
                <a:gd name="T11" fmla="*/ 28 h 28"/>
                <a:gd name="T12" fmla="*/ 0 w 34"/>
                <a:gd name="T13" fmla="*/ 15 h 28"/>
              </a:gdLst>
              <a:ahLst/>
              <a:cxnLst>
                <a:cxn ang="0">
                  <a:pos x="T0" y="T1"/>
                </a:cxn>
                <a:cxn ang="0">
                  <a:pos x="T2" y="T3"/>
                </a:cxn>
                <a:cxn ang="0">
                  <a:pos x="T4" y="T5"/>
                </a:cxn>
                <a:cxn ang="0">
                  <a:pos x="T6" y="T7"/>
                </a:cxn>
                <a:cxn ang="0">
                  <a:pos x="T8" y="T9"/>
                </a:cxn>
                <a:cxn ang="0">
                  <a:pos x="T10" y="T11"/>
                </a:cxn>
                <a:cxn ang="0">
                  <a:pos x="T12" y="T13"/>
                </a:cxn>
              </a:cxnLst>
              <a:rect l="0" t="0" r="r" b="b"/>
              <a:pathLst>
                <a:path w="34" h="28">
                  <a:moveTo>
                    <a:pt x="0" y="15"/>
                  </a:moveTo>
                  <a:lnTo>
                    <a:pt x="3" y="12"/>
                  </a:lnTo>
                  <a:lnTo>
                    <a:pt x="14" y="20"/>
                  </a:lnTo>
                  <a:lnTo>
                    <a:pt x="30" y="0"/>
                  </a:lnTo>
                  <a:lnTo>
                    <a:pt x="34" y="3"/>
                  </a:lnTo>
                  <a:lnTo>
                    <a:pt x="15" y="28"/>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sp>
        <p:nvSpPr>
          <p:cNvPr id="50" name="Rectangle 26">
            <a:extLst>
              <a:ext uri="{FF2B5EF4-FFF2-40B4-BE49-F238E27FC236}">
                <a16:creationId xmlns:a16="http://schemas.microsoft.com/office/drawing/2014/main" id="{BCE5FAF4-7A43-974D-B9FE-D05579B74E64}"/>
              </a:ext>
            </a:extLst>
          </p:cNvPr>
          <p:cNvSpPr>
            <a:spLocks noChangeArrowheads="1"/>
          </p:cNvSpPr>
          <p:nvPr/>
        </p:nvSpPr>
        <p:spPr bwMode="auto">
          <a:xfrm>
            <a:off x="1020999" y="3504047"/>
            <a:ext cx="905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accent1"/>
                </a:solidFill>
                <a:effectLst/>
                <a:latin typeface="Tahoma" panose="020B0604030504040204" pitchFamily="34" charset="0"/>
              </a:rPr>
              <a:t>Appoint</a:t>
            </a:r>
            <a:endParaRPr kumimoji="0" lang="en-US" altLang="en-US" b="0" i="0" u="none" strike="noStrike" cap="none" normalizeH="0" baseline="0" dirty="0">
              <a:ln>
                <a:noFill/>
              </a:ln>
              <a:solidFill>
                <a:schemeClr val="accent1"/>
              </a:solidFill>
              <a:effectLst/>
            </a:endParaRPr>
          </a:p>
        </p:txBody>
      </p:sp>
      <p:sp>
        <p:nvSpPr>
          <p:cNvPr id="51" name="Rectangle 46">
            <a:extLst>
              <a:ext uri="{FF2B5EF4-FFF2-40B4-BE49-F238E27FC236}">
                <a16:creationId xmlns:a16="http://schemas.microsoft.com/office/drawing/2014/main" id="{B2B0727D-6729-494D-BC5B-AE13A8A6A23D}"/>
              </a:ext>
            </a:extLst>
          </p:cNvPr>
          <p:cNvSpPr>
            <a:spLocks noChangeArrowheads="1"/>
          </p:cNvSpPr>
          <p:nvPr/>
        </p:nvSpPr>
        <p:spPr bwMode="auto">
          <a:xfrm>
            <a:off x="3400354" y="3504047"/>
            <a:ext cx="809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0" hangingPunct="0"/>
            <a:r>
              <a:rPr lang="en-US" altLang="en-US" b="1" dirty="0">
                <a:solidFill>
                  <a:schemeClr val="tx2"/>
                </a:solidFill>
                <a:latin typeface="Tahoma" panose="020B0604030504040204" pitchFamily="34" charset="0"/>
              </a:rPr>
              <a:t>Inform</a:t>
            </a:r>
          </a:p>
        </p:txBody>
      </p:sp>
      <p:sp>
        <p:nvSpPr>
          <p:cNvPr id="52" name="Rectangle 46">
            <a:extLst>
              <a:ext uri="{FF2B5EF4-FFF2-40B4-BE49-F238E27FC236}">
                <a16:creationId xmlns:a16="http://schemas.microsoft.com/office/drawing/2014/main" id="{199E418E-059E-3B47-A77D-02174C7B2D08}"/>
              </a:ext>
            </a:extLst>
          </p:cNvPr>
          <p:cNvSpPr>
            <a:spLocks noChangeArrowheads="1"/>
          </p:cNvSpPr>
          <p:nvPr/>
        </p:nvSpPr>
        <p:spPr bwMode="auto">
          <a:xfrm>
            <a:off x="5660629" y="3504047"/>
            <a:ext cx="11701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0" hangingPunct="0"/>
            <a:r>
              <a:rPr lang="en-US" altLang="en-US" b="1" dirty="0">
                <a:solidFill>
                  <a:schemeClr val="accent3">
                    <a:lumMod val="90000"/>
                  </a:schemeClr>
                </a:solidFill>
                <a:latin typeface="Tahoma" panose="020B0604030504040204" pitchFamily="34" charset="0"/>
              </a:rPr>
              <a:t>Complete </a:t>
            </a:r>
          </a:p>
        </p:txBody>
      </p:sp>
      <p:sp>
        <p:nvSpPr>
          <p:cNvPr id="53" name="Rectangle 46">
            <a:extLst>
              <a:ext uri="{FF2B5EF4-FFF2-40B4-BE49-F238E27FC236}">
                <a16:creationId xmlns:a16="http://schemas.microsoft.com/office/drawing/2014/main" id="{5059D188-3C57-F446-B137-13103A62AEFE}"/>
              </a:ext>
            </a:extLst>
          </p:cNvPr>
          <p:cNvSpPr>
            <a:spLocks noChangeArrowheads="1"/>
          </p:cNvSpPr>
          <p:nvPr/>
        </p:nvSpPr>
        <p:spPr bwMode="auto">
          <a:xfrm>
            <a:off x="8122898" y="3504047"/>
            <a:ext cx="891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eaLnBrk="0" hangingPunct="0"/>
            <a:r>
              <a:rPr lang="en-US" altLang="en-US" b="1" dirty="0">
                <a:solidFill>
                  <a:schemeClr val="bg2"/>
                </a:solidFill>
                <a:latin typeface="Tahoma" panose="020B0604030504040204" pitchFamily="34" charset="0"/>
              </a:rPr>
              <a:t>Submit </a:t>
            </a:r>
          </a:p>
        </p:txBody>
      </p:sp>
      <p:sp>
        <p:nvSpPr>
          <p:cNvPr id="54" name="Rectangle 48">
            <a:extLst>
              <a:ext uri="{FF2B5EF4-FFF2-40B4-BE49-F238E27FC236}">
                <a16:creationId xmlns:a16="http://schemas.microsoft.com/office/drawing/2014/main" id="{C357BB14-9892-8044-B346-2E3175FDE9D0}"/>
              </a:ext>
            </a:extLst>
          </p:cNvPr>
          <p:cNvSpPr>
            <a:spLocks noChangeArrowheads="1"/>
          </p:cNvSpPr>
          <p:nvPr/>
        </p:nvSpPr>
        <p:spPr bwMode="auto">
          <a:xfrm>
            <a:off x="813797" y="3978765"/>
            <a:ext cx="1426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CIPC requirement from 1 July 2018</a:t>
            </a:r>
            <a:endParaRPr kumimoji="0" lang="en-US" altLang="en-US" i="0" u="none" strike="noStrike" cap="none" normalizeH="0" baseline="0" dirty="0">
              <a:ln>
                <a:noFill/>
              </a:ln>
              <a:solidFill>
                <a:schemeClr val="accent1"/>
              </a:solidFill>
              <a:effectLst/>
            </a:endParaRPr>
          </a:p>
        </p:txBody>
      </p:sp>
      <p:sp>
        <p:nvSpPr>
          <p:cNvPr id="55" name="Rectangle 48">
            <a:extLst>
              <a:ext uri="{FF2B5EF4-FFF2-40B4-BE49-F238E27FC236}">
                <a16:creationId xmlns:a16="http://schemas.microsoft.com/office/drawing/2014/main" id="{00D9858A-98E8-3040-B33D-43B207EB7F4C}"/>
              </a:ext>
            </a:extLst>
          </p:cNvPr>
          <p:cNvSpPr>
            <a:spLocks noChangeArrowheads="1"/>
          </p:cNvSpPr>
          <p:nvPr/>
        </p:nvSpPr>
        <p:spPr bwMode="auto">
          <a:xfrm>
            <a:off x="672627" y="4906706"/>
            <a:ext cx="17540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Clients contract through Computershare for the XBRL Solution</a:t>
            </a:r>
            <a:endParaRPr kumimoji="0" lang="en-US" altLang="en-US" i="0" u="none" strike="noStrike" cap="none" normalizeH="0" baseline="0" dirty="0">
              <a:ln>
                <a:noFill/>
              </a:ln>
              <a:solidFill>
                <a:schemeClr val="accent1"/>
              </a:solidFill>
              <a:effectLst/>
            </a:endParaRPr>
          </a:p>
        </p:txBody>
      </p:sp>
      <p:sp>
        <p:nvSpPr>
          <p:cNvPr id="56" name="Rectangle 48">
            <a:extLst>
              <a:ext uri="{FF2B5EF4-FFF2-40B4-BE49-F238E27FC236}">
                <a16:creationId xmlns:a16="http://schemas.microsoft.com/office/drawing/2014/main" id="{728FFB0E-47C5-7044-B30E-476B9732FF7C}"/>
              </a:ext>
            </a:extLst>
          </p:cNvPr>
          <p:cNvSpPr>
            <a:spLocks noChangeArrowheads="1"/>
          </p:cNvSpPr>
          <p:nvPr/>
        </p:nvSpPr>
        <p:spPr bwMode="auto">
          <a:xfrm>
            <a:off x="2895803" y="3978765"/>
            <a:ext cx="18186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Template to hold all narrative information</a:t>
            </a:r>
            <a:endParaRPr kumimoji="0" lang="en-US" altLang="en-US" i="0" u="none" strike="noStrike" cap="none" normalizeH="0" baseline="0" dirty="0">
              <a:ln>
                <a:noFill/>
              </a:ln>
              <a:solidFill>
                <a:schemeClr val="accent1"/>
              </a:solidFill>
              <a:effectLst/>
            </a:endParaRPr>
          </a:p>
        </p:txBody>
      </p:sp>
      <p:sp>
        <p:nvSpPr>
          <p:cNvPr id="57" name="Rectangle 48">
            <a:extLst>
              <a:ext uri="{FF2B5EF4-FFF2-40B4-BE49-F238E27FC236}">
                <a16:creationId xmlns:a16="http://schemas.microsoft.com/office/drawing/2014/main" id="{F43B1448-F049-A24B-8FC9-620CC7C4AC0A}"/>
              </a:ext>
            </a:extLst>
          </p:cNvPr>
          <p:cNvSpPr>
            <a:spLocks noChangeArrowheads="1"/>
          </p:cNvSpPr>
          <p:nvPr/>
        </p:nvSpPr>
        <p:spPr bwMode="auto">
          <a:xfrm>
            <a:off x="2937758" y="4906706"/>
            <a:ext cx="18186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Additional information to be provided: Accounting policies, Directors reports, Auditors reports</a:t>
            </a:r>
            <a:endParaRPr kumimoji="0" lang="en-US" altLang="en-US" i="0" u="none" strike="noStrike" cap="none" normalizeH="0" baseline="0" dirty="0">
              <a:ln>
                <a:noFill/>
              </a:ln>
              <a:solidFill>
                <a:schemeClr val="accent1"/>
              </a:solidFill>
              <a:effectLst/>
            </a:endParaRPr>
          </a:p>
        </p:txBody>
      </p:sp>
      <p:sp>
        <p:nvSpPr>
          <p:cNvPr id="58" name="Rectangle 48">
            <a:extLst>
              <a:ext uri="{FF2B5EF4-FFF2-40B4-BE49-F238E27FC236}">
                <a16:creationId xmlns:a16="http://schemas.microsoft.com/office/drawing/2014/main" id="{B48C351E-D294-D445-A0F9-8273C5CB7ABC}"/>
              </a:ext>
            </a:extLst>
          </p:cNvPr>
          <p:cNvSpPr>
            <a:spLocks noChangeArrowheads="1"/>
          </p:cNvSpPr>
          <p:nvPr/>
        </p:nvSpPr>
        <p:spPr bwMode="auto">
          <a:xfrm>
            <a:off x="5508060" y="3978765"/>
            <a:ext cx="13876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Numeric templates to be completed</a:t>
            </a:r>
            <a:endParaRPr kumimoji="0" lang="en-US" altLang="en-US" i="0" u="none" strike="noStrike" cap="none" normalizeH="0" baseline="0" dirty="0">
              <a:ln>
                <a:noFill/>
              </a:ln>
              <a:solidFill>
                <a:schemeClr val="accent1"/>
              </a:solidFill>
              <a:effectLst/>
            </a:endParaRPr>
          </a:p>
        </p:txBody>
      </p:sp>
      <p:sp>
        <p:nvSpPr>
          <p:cNvPr id="59" name="Rectangle 48">
            <a:extLst>
              <a:ext uri="{FF2B5EF4-FFF2-40B4-BE49-F238E27FC236}">
                <a16:creationId xmlns:a16="http://schemas.microsoft.com/office/drawing/2014/main" id="{688D7BDB-DA31-EA48-B393-92D082D1025E}"/>
              </a:ext>
            </a:extLst>
          </p:cNvPr>
          <p:cNvSpPr>
            <a:spLocks noChangeArrowheads="1"/>
          </p:cNvSpPr>
          <p:nvPr/>
        </p:nvSpPr>
        <p:spPr bwMode="auto">
          <a:xfrm>
            <a:off x="5425940" y="4906706"/>
            <a:ext cx="2009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Templates includes</a:t>
            </a:r>
            <a:endParaRPr lang="en-US" altLang="en-US" sz="1400" baseline="50000" dirty="0">
              <a:solidFill>
                <a:schemeClr val="accent1"/>
              </a:solidFill>
              <a:latin typeface="Tahoma" panose="020B0604030504040204" pitchFamily="34" charset="0"/>
            </a:endParaRPr>
          </a:p>
          <a:p>
            <a:pPr marL="361950" marR="0" lvl="0" indent="-269875"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i="0" u="none" strike="noStrike" cap="none" normalizeH="0" baseline="0" dirty="0">
                <a:ln>
                  <a:noFill/>
                </a:ln>
                <a:solidFill>
                  <a:schemeClr val="accent1"/>
                </a:solidFill>
                <a:effectLst/>
                <a:latin typeface="Tahoma" panose="020B0604030504040204" pitchFamily="34" charset="0"/>
              </a:rPr>
              <a:t>Statement of Financial Position</a:t>
            </a:r>
          </a:p>
          <a:p>
            <a:pPr marL="361950" marR="0" lvl="0" indent="-269875"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400" dirty="0">
                <a:solidFill>
                  <a:schemeClr val="accent1"/>
                </a:solidFill>
                <a:latin typeface="Tahoma" panose="020B0604030504040204" pitchFamily="34" charset="0"/>
              </a:rPr>
              <a:t>Statement of comprehensive income, profit, loss</a:t>
            </a:r>
            <a:endParaRPr kumimoji="0" lang="en-US" altLang="en-US" sz="1400" i="0" u="none" strike="noStrike" cap="none" normalizeH="0" baseline="0" dirty="0">
              <a:ln>
                <a:noFill/>
              </a:ln>
              <a:solidFill>
                <a:schemeClr val="accent1"/>
              </a:solidFill>
              <a:effectLst/>
            </a:endParaRPr>
          </a:p>
        </p:txBody>
      </p:sp>
      <p:sp>
        <p:nvSpPr>
          <p:cNvPr id="60" name="Rectangle 48">
            <a:extLst>
              <a:ext uri="{FF2B5EF4-FFF2-40B4-BE49-F238E27FC236}">
                <a16:creationId xmlns:a16="http://schemas.microsoft.com/office/drawing/2014/main" id="{0982964C-A557-BE48-B678-FAEBEBB9E905}"/>
              </a:ext>
            </a:extLst>
          </p:cNvPr>
          <p:cNvSpPr>
            <a:spLocks noChangeArrowheads="1"/>
          </p:cNvSpPr>
          <p:nvPr/>
        </p:nvSpPr>
        <p:spPr bwMode="auto">
          <a:xfrm>
            <a:off x="7660943" y="3978765"/>
            <a:ext cx="18186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accent1"/>
                </a:solidFill>
                <a:latin typeface="Tahoma" panose="020B0604030504040204" pitchFamily="34" charset="0"/>
              </a:rPr>
              <a:t>Solution combines templates into iXBRL</a:t>
            </a:r>
            <a:endParaRPr kumimoji="0" lang="en-US" altLang="en-US" i="0" u="none" strike="noStrike" cap="none" normalizeH="0" baseline="0" dirty="0">
              <a:ln>
                <a:noFill/>
              </a:ln>
              <a:solidFill>
                <a:schemeClr val="accent1"/>
              </a:solidFill>
              <a:effectLst/>
            </a:endParaRPr>
          </a:p>
        </p:txBody>
      </p:sp>
      <p:sp>
        <p:nvSpPr>
          <p:cNvPr id="61" name="Rectangle 48">
            <a:extLst>
              <a:ext uri="{FF2B5EF4-FFF2-40B4-BE49-F238E27FC236}">
                <a16:creationId xmlns:a16="http://schemas.microsoft.com/office/drawing/2014/main" id="{C3204D98-AEA8-3641-B649-2F6138D4CF6F}"/>
              </a:ext>
            </a:extLst>
          </p:cNvPr>
          <p:cNvSpPr>
            <a:spLocks noChangeArrowheads="1"/>
          </p:cNvSpPr>
          <p:nvPr/>
        </p:nvSpPr>
        <p:spPr bwMode="auto">
          <a:xfrm>
            <a:off x="7755612" y="4906706"/>
            <a:ext cx="1623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eaLnBrk="0" hangingPunct="0"/>
            <a:r>
              <a:rPr lang="en-US" altLang="en-US" sz="1400" dirty="0">
                <a:solidFill>
                  <a:schemeClr val="accent1"/>
                </a:solidFill>
                <a:latin typeface="Tahoma" panose="020B0604030504040204" pitchFamily="34" charset="0"/>
              </a:rPr>
              <a:t>Combined file submitted to CIPC</a:t>
            </a:r>
          </a:p>
        </p:txBody>
      </p:sp>
      <p:pic>
        <p:nvPicPr>
          <p:cNvPr id="72" name="Picture 71" descr="A picture containing drawing&#10;&#10;Description automatically generated">
            <a:extLst>
              <a:ext uri="{FF2B5EF4-FFF2-40B4-BE49-F238E27FC236}">
                <a16:creationId xmlns:a16="http://schemas.microsoft.com/office/drawing/2014/main" id="{3194210B-8545-994A-A2EC-0C069DD5E7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64236" y="6109415"/>
            <a:ext cx="900185" cy="375975"/>
          </a:xfrm>
          <a:prstGeom prst="rect">
            <a:avLst/>
          </a:prstGeom>
        </p:spPr>
      </p:pic>
    </p:spTree>
    <p:extLst>
      <p:ext uri="{BB962C8B-B14F-4D97-AF65-F5344CB8AC3E}">
        <p14:creationId xmlns:p14="http://schemas.microsoft.com/office/powerpoint/2010/main" val="219107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387" y="670141"/>
            <a:ext cx="9294509" cy="630153"/>
          </a:xfrm>
        </p:spPr>
        <p:txBody>
          <a:bodyPr/>
          <a:lstStyle/>
          <a:p>
            <a:r>
              <a:rPr lang="en-US" dirty="0"/>
              <a:t>Computershare EOH XBRL Solution</a:t>
            </a:r>
          </a:p>
        </p:txBody>
      </p:sp>
      <p:sp>
        <p:nvSpPr>
          <p:cNvPr id="5" name="Content Placeholder 4"/>
          <p:cNvSpPr>
            <a:spLocks noGrp="1"/>
          </p:cNvSpPr>
          <p:nvPr>
            <p:ph idx="1"/>
          </p:nvPr>
        </p:nvSpPr>
        <p:spPr>
          <a:xfrm>
            <a:off x="537387" y="1446308"/>
            <a:ext cx="7895413" cy="533493"/>
          </a:xfrm>
        </p:spPr>
        <p:txBody>
          <a:bodyPr/>
          <a:lstStyle/>
          <a:p>
            <a:r>
              <a:rPr lang="en-US" dirty="0"/>
              <a:t>Why choose us?</a:t>
            </a:r>
          </a:p>
        </p:txBody>
      </p:sp>
      <p:sp>
        <p:nvSpPr>
          <p:cNvPr id="62" name="Rectangle 61">
            <a:extLst>
              <a:ext uri="{FF2B5EF4-FFF2-40B4-BE49-F238E27FC236}">
                <a16:creationId xmlns:a16="http://schemas.microsoft.com/office/drawing/2014/main" id="{79C6C442-C0D0-4144-8DE0-7B5B40EFE4F9}"/>
              </a:ext>
            </a:extLst>
          </p:cNvPr>
          <p:cNvSpPr/>
          <p:nvPr/>
        </p:nvSpPr>
        <p:spPr>
          <a:xfrm>
            <a:off x="472440" y="2296904"/>
            <a:ext cx="2288878" cy="3660817"/>
          </a:xfrm>
          <a:prstGeom prst="rect">
            <a:avLst/>
          </a:prstGeom>
          <a:solidFill>
            <a:schemeClr val="accent1"/>
          </a:solidFill>
          <a:ln>
            <a:noFill/>
          </a:ln>
          <a:effectLst>
            <a:outerShdw blurRad="50800" dist="38100" dir="2700000" algn="tl" rotWithShape="0">
              <a:prstClr val="black">
                <a:alpha val="20000"/>
              </a:prstClr>
            </a:outerShdw>
          </a:effectLst>
        </p:spPr>
        <p:txBody>
          <a:bodyPr wrap="square" anchor="t">
            <a:noAutofit/>
          </a:bodyPr>
          <a:lstStyle/>
          <a:p>
            <a:pPr algn="ctr">
              <a:lnSpc>
                <a:spcPct val="90000"/>
              </a:lnSpc>
              <a:spcBef>
                <a:spcPts val="300"/>
              </a:spcBef>
              <a:spcAft>
                <a:spcPts val="300"/>
              </a:spcAft>
            </a:pPr>
            <a:r>
              <a:rPr lang="en-US" sz="2800" b="1" dirty="0">
                <a:solidFill>
                  <a:schemeClr val="bg1"/>
                </a:solidFill>
                <a:latin typeface="+mn-lt"/>
              </a:rPr>
              <a:t>Easy to use</a:t>
            </a:r>
          </a:p>
          <a:p>
            <a:pPr marL="52388" lvl="1">
              <a:lnSpc>
                <a:spcPct val="90000"/>
              </a:lnSpc>
              <a:spcBef>
                <a:spcPts val="300"/>
              </a:spcBef>
              <a:spcAft>
                <a:spcPts val="300"/>
              </a:spcAft>
            </a:pPr>
            <a:endParaRPr lang="en-US" dirty="0">
              <a:solidFill>
                <a:schemeClr val="bg1"/>
              </a:solidFill>
              <a:latin typeface="+mn-lt"/>
            </a:endParaRPr>
          </a:p>
          <a:p>
            <a:pPr marL="52388" lvl="1">
              <a:lnSpc>
                <a:spcPct val="90000"/>
              </a:lnSpc>
              <a:spcBef>
                <a:spcPts val="300"/>
              </a:spcBef>
              <a:spcAft>
                <a:spcPts val="300"/>
              </a:spcAft>
            </a:pPr>
            <a:endParaRPr lang="en-US" dirty="0">
              <a:solidFill>
                <a:schemeClr val="bg1"/>
              </a:solidFill>
              <a:latin typeface="+mn-lt"/>
            </a:endParaRPr>
          </a:p>
          <a:p>
            <a:pPr marL="52388" lvl="1">
              <a:lnSpc>
                <a:spcPct val="90000"/>
              </a:lnSpc>
              <a:spcBef>
                <a:spcPts val="300"/>
              </a:spcBef>
              <a:spcAft>
                <a:spcPts val="300"/>
              </a:spcAft>
            </a:pPr>
            <a:r>
              <a:rPr lang="en-US" dirty="0">
                <a:solidFill>
                  <a:schemeClr val="bg1"/>
                </a:solidFill>
                <a:latin typeface="+mn-lt"/>
              </a:rPr>
              <a:t>The template is based on the manner in which you have produced your annual financial statements in the past - simply enter your figures and you are ready to go</a:t>
            </a:r>
          </a:p>
        </p:txBody>
      </p:sp>
      <p:sp>
        <p:nvSpPr>
          <p:cNvPr id="63" name="Rectangle 62">
            <a:extLst>
              <a:ext uri="{FF2B5EF4-FFF2-40B4-BE49-F238E27FC236}">
                <a16:creationId xmlns:a16="http://schemas.microsoft.com/office/drawing/2014/main" id="{F011DCD3-EED8-E64F-AF64-43FDB6FEE4C4}"/>
              </a:ext>
            </a:extLst>
          </p:cNvPr>
          <p:cNvSpPr/>
          <p:nvPr/>
        </p:nvSpPr>
        <p:spPr>
          <a:xfrm>
            <a:off x="3003071" y="2295366"/>
            <a:ext cx="2288878" cy="3660817"/>
          </a:xfrm>
          <a:prstGeom prst="rect">
            <a:avLst/>
          </a:prstGeom>
          <a:solidFill>
            <a:schemeClr val="tx2"/>
          </a:solidFill>
          <a:ln>
            <a:noFill/>
          </a:ln>
          <a:effectLst>
            <a:outerShdw blurRad="50800" dist="38100" dir="2700000" algn="tl" rotWithShape="0">
              <a:prstClr val="black">
                <a:alpha val="20000"/>
              </a:prstClr>
            </a:outerShdw>
          </a:effectLst>
        </p:spPr>
        <p:txBody>
          <a:bodyPr wrap="square" anchor="t">
            <a:noAutofit/>
          </a:bodyPr>
          <a:lstStyle/>
          <a:p>
            <a:pPr algn="ctr">
              <a:lnSpc>
                <a:spcPct val="90000"/>
              </a:lnSpc>
              <a:spcBef>
                <a:spcPts val="300"/>
              </a:spcBef>
              <a:spcAft>
                <a:spcPts val="300"/>
              </a:spcAft>
            </a:pPr>
            <a:r>
              <a:rPr lang="en-US" sz="2800" b="1" dirty="0">
                <a:solidFill>
                  <a:schemeClr val="bg1"/>
                </a:solidFill>
                <a:latin typeface="+mn-lt"/>
              </a:rPr>
              <a:t>Cost effective</a:t>
            </a:r>
          </a:p>
          <a:p>
            <a:pPr marL="52388" lvl="1">
              <a:lnSpc>
                <a:spcPct val="90000"/>
              </a:lnSpc>
              <a:spcBef>
                <a:spcPts val="300"/>
              </a:spcBef>
              <a:spcAft>
                <a:spcPts val="300"/>
              </a:spcAft>
            </a:pPr>
            <a:endParaRPr lang="en-AU" dirty="0">
              <a:solidFill>
                <a:schemeClr val="bg1"/>
              </a:solidFill>
              <a:latin typeface="+mn-lt"/>
            </a:endParaRPr>
          </a:p>
          <a:p>
            <a:pPr marL="52388" lvl="1">
              <a:lnSpc>
                <a:spcPct val="90000"/>
              </a:lnSpc>
              <a:spcBef>
                <a:spcPts val="300"/>
              </a:spcBef>
              <a:spcAft>
                <a:spcPts val="300"/>
              </a:spcAft>
            </a:pPr>
            <a:endParaRPr lang="en-AU" dirty="0">
              <a:solidFill>
                <a:schemeClr val="bg1"/>
              </a:solidFill>
              <a:latin typeface="+mn-lt"/>
            </a:endParaRPr>
          </a:p>
          <a:p>
            <a:pPr marL="52388" lvl="1">
              <a:lnSpc>
                <a:spcPct val="90000"/>
              </a:lnSpc>
              <a:spcBef>
                <a:spcPts val="300"/>
              </a:spcBef>
              <a:spcAft>
                <a:spcPts val="300"/>
              </a:spcAft>
            </a:pPr>
            <a:r>
              <a:rPr lang="en-AU" dirty="0">
                <a:solidFill>
                  <a:schemeClr val="bg1"/>
                </a:solidFill>
                <a:latin typeface="+mn-lt"/>
              </a:rPr>
              <a:t>N</a:t>
            </a:r>
            <a:r>
              <a:rPr lang="en-US" dirty="0">
                <a:solidFill>
                  <a:schemeClr val="bg1"/>
                </a:solidFill>
                <a:latin typeface="+mn-lt"/>
              </a:rPr>
              <a:t>o need to invest in capital and resource intensive financial reporting software</a:t>
            </a:r>
          </a:p>
        </p:txBody>
      </p:sp>
      <p:sp>
        <p:nvSpPr>
          <p:cNvPr id="64" name="Rectangle 63">
            <a:extLst>
              <a:ext uri="{FF2B5EF4-FFF2-40B4-BE49-F238E27FC236}">
                <a16:creationId xmlns:a16="http://schemas.microsoft.com/office/drawing/2014/main" id="{F1F90269-F06F-EB46-BE6D-068A364F90D2}"/>
              </a:ext>
            </a:extLst>
          </p:cNvPr>
          <p:cNvSpPr/>
          <p:nvPr/>
        </p:nvSpPr>
        <p:spPr>
          <a:xfrm>
            <a:off x="5545235" y="2295366"/>
            <a:ext cx="2288878" cy="3660817"/>
          </a:xfrm>
          <a:prstGeom prst="rect">
            <a:avLst/>
          </a:prstGeom>
          <a:solidFill>
            <a:schemeClr val="accent3">
              <a:lumMod val="90000"/>
            </a:schemeClr>
          </a:solidFill>
          <a:ln>
            <a:noFill/>
          </a:ln>
          <a:effectLst>
            <a:outerShdw blurRad="50800" dist="38100" dir="2700000" algn="tl" rotWithShape="0">
              <a:prstClr val="black">
                <a:alpha val="20000"/>
              </a:prstClr>
            </a:outerShdw>
          </a:effectLst>
        </p:spPr>
        <p:txBody>
          <a:bodyPr wrap="square" anchor="t">
            <a:noAutofit/>
          </a:bodyPr>
          <a:lstStyle/>
          <a:p>
            <a:pPr algn="ctr">
              <a:lnSpc>
                <a:spcPct val="90000"/>
              </a:lnSpc>
              <a:spcBef>
                <a:spcPts val="300"/>
              </a:spcBef>
              <a:spcAft>
                <a:spcPts val="300"/>
              </a:spcAft>
            </a:pPr>
            <a:r>
              <a:rPr lang="en-US" sz="2800" b="1" dirty="0">
                <a:solidFill>
                  <a:schemeClr val="bg1"/>
                </a:solidFill>
                <a:latin typeface="+mn-lt"/>
              </a:rPr>
              <a:t>Flexible</a:t>
            </a:r>
          </a:p>
          <a:p>
            <a:pPr marL="52388" lvl="1">
              <a:lnSpc>
                <a:spcPct val="90000"/>
              </a:lnSpc>
              <a:spcBef>
                <a:spcPts val="300"/>
              </a:spcBef>
              <a:spcAft>
                <a:spcPts val="300"/>
              </a:spcAft>
            </a:pPr>
            <a:endParaRPr lang="en-US" dirty="0">
              <a:solidFill>
                <a:schemeClr val="bg1"/>
              </a:solidFill>
              <a:latin typeface="+mn-lt"/>
            </a:endParaRPr>
          </a:p>
          <a:p>
            <a:pPr marL="52388" lvl="1">
              <a:lnSpc>
                <a:spcPct val="90000"/>
              </a:lnSpc>
              <a:spcBef>
                <a:spcPts val="300"/>
              </a:spcBef>
              <a:spcAft>
                <a:spcPts val="300"/>
              </a:spcAft>
            </a:pPr>
            <a:endParaRPr lang="en-US" dirty="0">
              <a:solidFill>
                <a:schemeClr val="bg1"/>
              </a:solidFill>
              <a:latin typeface="+mn-lt"/>
            </a:endParaRPr>
          </a:p>
          <a:p>
            <a:pPr marL="52388" lvl="1">
              <a:lnSpc>
                <a:spcPct val="90000"/>
              </a:lnSpc>
              <a:spcBef>
                <a:spcPts val="300"/>
              </a:spcBef>
              <a:spcAft>
                <a:spcPts val="300"/>
              </a:spcAft>
            </a:pPr>
            <a:r>
              <a:rPr lang="en-US" dirty="0">
                <a:solidFill>
                  <a:schemeClr val="bg1"/>
                </a:solidFill>
                <a:latin typeface="+mn-lt"/>
              </a:rPr>
              <a:t>Whatever the size of your company and its reporting requirements - be it Full or SME International Financial Reporting Standards our solution will work for you</a:t>
            </a:r>
          </a:p>
        </p:txBody>
      </p:sp>
      <p:sp>
        <p:nvSpPr>
          <p:cNvPr id="65" name="Rectangle 64">
            <a:extLst>
              <a:ext uri="{FF2B5EF4-FFF2-40B4-BE49-F238E27FC236}">
                <a16:creationId xmlns:a16="http://schemas.microsoft.com/office/drawing/2014/main" id="{DD62F740-6181-0349-992A-86EA5F1E7B63}"/>
              </a:ext>
            </a:extLst>
          </p:cNvPr>
          <p:cNvSpPr/>
          <p:nvPr/>
        </p:nvSpPr>
        <p:spPr>
          <a:xfrm>
            <a:off x="8040646" y="2295366"/>
            <a:ext cx="2288878" cy="3660817"/>
          </a:xfrm>
          <a:prstGeom prst="rect">
            <a:avLst/>
          </a:prstGeom>
          <a:solidFill>
            <a:schemeClr val="bg2"/>
          </a:solidFill>
          <a:ln>
            <a:noFill/>
          </a:ln>
          <a:effectLst>
            <a:outerShdw blurRad="50800" dist="38100" dir="2700000" algn="tl" rotWithShape="0">
              <a:prstClr val="black">
                <a:alpha val="20000"/>
              </a:prstClr>
            </a:outerShdw>
          </a:effectLst>
        </p:spPr>
        <p:txBody>
          <a:bodyPr wrap="square" anchor="t">
            <a:noAutofit/>
          </a:bodyPr>
          <a:lstStyle/>
          <a:p>
            <a:pPr algn="ctr">
              <a:lnSpc>
                <a:spcPct val="90000"/>
              </a:lnSpc>
              <a:spcBef>
                <a:spcPts val="300"/>
              </a:spcBef>
              <a:spcAft>
                <a:spcPts val="300"/>
              </a:spcAft>
            </a:pPr>
            <a:r>
              <a:rPr lang="en-US" sz="2400" b="1" dirty="0">
                <a:solidFill>
                  <a:schemeClr val="bg1"/>
                </a:solidFill>
              </a:rPr>
              <a:t>Recommended by CIPC</a:t>
            </a:r>
          </a:p>
          <a:p>
            <a:pPr marL="52388" lvl="1">
              <a:lnSpc>
                <a:spcPct val="90000"/>
              </a:lnSpc>
              <a:spcBef>
                <a:spcPts val="300"/>
              </a:spcBef>
              <a:spcAft>
                <a:spcPts val="300"/>
              </a:spcAft>
            </a:pPr>
            <a:endParaRPr lang="en-US" dirty="0">
              <a:solidFill>
                <a:schemeClr val="bg1"/>
              </a:solidFill>
              <a:latin typeface="+mn-lt"/>
            </a:endParaRPr>
          </a:p>
          <a:p>
            <a:pPr marL="52388" lvl="1">
              <a:lnSpc>
                <a:spcPct val="90000"/>
              </a:lnSpc>
              <a:spcBef>
                <a:spcPts val="300"/>
              </a:spcBef>
              <a:spcAft>
                <a:spcPts val="300"/>
              </a:spcAft>
            </a:pPr>
            <a:r>
              <a:rPr lang="en-US" dirty="0">
                <a:solidFill>
                  <a:schemeClr val="bg1"/>
                </a:solidFill>
                <a:latin typeface="+mn-lt"/>
              </a:rPr>
              <a:t>We are a preferred software supplier to CIPC for the XBRL project</a:t>
            </a:r>
          </a:p>
        </p:txBody>
      </p:sp>
      <p:pic>
        <p:nvPicPr>
          <p:cNvPr id="73" name="Picture 72" descr="A picture containing drawing&#10;&#10;Description automatically generated">
            <a:extLst>
              <a:ext uri="{FF2B5EF4-FFF2-40B4-BE49-F238E27FC236}">
                <a16:creationId xmlns:a16="http://schemas.microsoft.com/office/drawing/2014/main" id="{F6854ED9-8599-0040-B068-BFDC8EF984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64236" y="6109415"/>
            <a:ext cx="900185" cy="375975"/>
          </a:xfrm>
          <a:prstGeom prst="rect">
            <a:avLst/>
          </a:prstGeom>
        </p:spPr>
      </p:pic>
    </p:spTree>
    <p:extLst>
      <p:ext uri="{BB962C8B-B14F-4D97-AF65-F5344CB8AC3E}">
        <p14:creationId xmlns:p14="http://schemas.microsoft.com/office/powerpoint/2010/main" val="1019416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387" y="670141"/>
            <a:ext cx="9294509" cy="630153"/>
          </a:xfrm>
        </p:spPr>
        <p:txBody>
          <a:bodyPr/>
          <a:lstStyle/>
          <a:p>
            <a:r>
              <a:rPr lang="en-US" dirty="0"/>
              <a:t>Computershare EOH XBRL Solution</a:t>
            </a:r>
          </a:p>
        </p:txBody>
      </p:sp>
      <p:sp>
        <p:nvSpPr>
          <p:cNvPr id="5" name="Content Placeholder 4"/>
          <p:cNvSpPr>
            <a:spLocks noGrp="1"/>
          </p:cNvSpPr>
          <p:nvPr>
            <p:ph idx="1"/>
          </p:nvPr>
        </p:nvSpPr>
        <p:spPr>
          <a:xfrm>
            <a:off x="537387" y="1446308"/>
            <a:ext cx="7895413" cy="533493"/>
          </a:xfrm>
        </p:spPr>
        <p:txBody>
          <a:bodyPr/>
          <a:lstStyle/>
          <a:p>
            <a:r>
              <a:rPr lang="en-US" dirty="0"/>
              <a:t>What does it cost?</a:t>
            </a:r>
          </a:p>
        </p:txBody>
      </p:sp>
      <p:graphicFrame>
        <p:nvGraphicFramePr>
          <p:cNvPr id="9" name="Content Placeholder 8">
            <a:extLst>
              <a:ext uri="{FF2B5EF4-FFF2-40B4-BE49-F238E27FC236}">
                <a16:creationId xmlns:a16="http://schemas.microsoft.com/office/drawing/2014/main" id="{1E89274D-CAB1-BE43-9438-F4EC4830DAE8}"/>
              </a:ext>
            </a:extLst>
          </p:cNvPr>
          <p:cNvGraphicFramePr>
            <a:graphicFrameLocks/>
          </p:cNvGraphicFramePr>
          <p:nvPr>
            <p:extLst>
              <p:ext uri="{D42A27DB-BD31-4B8C-83A1-F6EECF244321}">
                <p14:modId xmlns:p14="http://schemas.microsoft.com/office/powerpoint/2010/main" val="3311213733"/>
              </p:ext>
            </p:extLst>
          </p:nvPr>
        </p:nvGraphicFramePr>
        <p:xfrm>
          <a:off x="537386" y="1979800"/>
          <a:ext cx="9202857" cy="4001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a:extLst>
              <a:ext uri="{FF2B5EF4-FFF2-40B4-BE49-F238E27FC236}">
                <a16:creationId xmlns:a16="http://schemas.microsoft.com/office/drawing/2014/main" id="{6650A2BF-43B1-854F-B7BB-FC362D7B59EC}"/>
              </a:ext>
            </a:extLst>
          </p:cNvPr>
          <p:cNvSpPr/>
          <p:nvPr/>
        </p:nvSpPr>
        <p:spPr>
          <a:xfrm>
            <a:off x="663856" y="2244545"/>
            <a:ext cx="240090" cy="240090"/>
          </a:xfrm>
          <a:prstGeom prst="ellipse">
            <a:avLst/>
          </a:prstGeom>
          <a:noFill/>
          <a:ln w="127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1</a:t>
            </a:r>
            <a:endParaRPr lang="en-ZA" dirty="0"/>
          </a:p>
        </p:txBody>
      </p:sp>
      <p:sp>
        <p:nvSpPr>
          <p:cNvPr id="11" name="Oval 10">
            <a:extLst>
              <a:ext uri="{FF2B5EF4-FFF2-40B4-BE49-F238E27FC236}">
                <a16:creationId xmlns:a16="http://schemas.microsoft.com/office/drawing/2014/main" id="{700235DC-C7B8-A54D-899F-F932D5ED4019}"/>
              </a:ext>
            </a:extLst>
          </p:cNvPr>
          <p:cNvSpPr/>
          <p:nvPr/>
        </p:nvSpPr>
        <p:spPr>
          <a:xfrm>
            <a:off x="3826211" y="2244545"/>
            <a:ext cx="240090" cy="240090"/>
          </a:xfrm>
          <a:prstGeom prst="ellipse">
            <a:avLst/>
          </a:prstGeom>
          <a:noFill/>
          <a:ln w="127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2</a:t>
            </a:r>
            <a:endParaRPr lang="en-ZA" dirty="0"/>
          </a:p>
        </p:txBody>
      </p:sp>
      <p:sp>
        <p:nvSpPr>
          <p:cNvPr id="12" name="Oval 11">
            <a:extLst>
              <a:ext uri="{FF2B5EF4-FFF2-40B4-BE49-F238E27FC236}">
                <a16:creationId xmlns:a16="http://schemas.microsoft.com/office/drawing/2014/main" id="{7345D362-CCA2-994E-8630-2665D7462211}"/>
              </a:ext>
            </a:extLst>
          </p:cNvPr>
          <p:cNvSpPr/>
          <p:nvPr/>
        </p:nvSpPr>
        <p:spPr>
          <a:xfrm>
            <a:off x="6988566" y="2244545"/>
            <a:ext cx="240090" cy="240090"/>
          </a:xfrm>
          <a:prstGeom prst="ellipse">
            <a:avLst/>
          </a:prstGeom>
          <a:noFill/>
          <a:ln w="127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3</a:t>
            </a:r>
            <a:endParaRPr lang="en-ZA" dirty="0"/>
          </a:p>
        </p:txBody>
      </p:sp>
      <p:sp>
        <p:nvSpPr>
          <p:cNvPr id="13" name="Oval 12">
            <a:extLst>
              <a:ext uri="{FF2B5EF4-FFF2-40B4-BE49-F238E27FC236}">
                <a16:creationId xmlns:a16="http://schemas.microsoft.com/office/drawing/2014/main" id="{B1D8E09C-11FE-FA46-9B8B-1385861119A2}"/>
              </a:ext>
            </a:extLst>
          </p:cNvPr>
          <p:cNvSpPr/>
          <p:nvPr/>
        </p:nvSpPr>
        <p:spPr>
          <a:xfrm>
            <a:off x="663856" y="4243904"/>
            <a:ext cx="240090" cy="240090"/>
          </a:xfrm>
          <a:prstGeom prst="ellipse">
            <a:avLst/>
          </a:prstGeom>
          <a:noFill/>
          <a:ln w="12700">
            <a:solidFill>
              <a:schemeClr val="accent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4</a:t>
            </a:r>
            <a:endParaRPr lang="en-ZA" dirty="0">
              <a:solidFill>
                <a:schemeClr val="tx1"/>
              </a:solidFill>
            </a:endParaRPr>
          </a:p>
        </p:txBody>
      </p:sp>
      <p:sp>
        <p:nvSpPr>
          <p:cNvPr id="14" name="Oval 13">
            <a:extLst>
              <a:ext uri="{FF2B5EF4-FFF2-40B4-BE49-F238E27FC236}">
                <a16:creationId xmlns:a16="http://schemas.microsoft.com/office/drawing/2014/main" id="{F639FEC0-4033-8543-AD10-20F351FC6E4A}"/>
              </a:ext>
            </a:extLst>
          </p:cNvPr>
          <p:cNvSpPr/>
          <p:nvPr/>
        </p:nvSpPr>
        <p:spPr>
          <a:xfrm>
            <a:off x="3826211" y="4243904"/>
            <a:ext cx="240090" cy="240090"/>
          </a:xfrm>
          <a:prstGeom prst="ellipse">
            <a:avLst/>
          </a:prstGeom>
          <a:noFill/>
          <a:ln w="12700">
            <a:solidFill>
              <a:schemeClr val="accent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5</a:t>
            </a:r>
            <a:endParaRPr lang="en-ZA" dirty="0">
              <a:solidFill>
                <a:schemeClr val="tx1"/>
              </a:solidFill>
            </a:endParaRPr>
          </a:p>
        </p:txBody>
      </p:sp>
      <p:sp>
        <p:nvSpPr>
          <p:cNvPr id="16" name="Oval 15">
            <a:extLst>
              <a:ext uri="{FF2B5EF4-FFF2-40B4-BE49-F238E27FC236}">
                <a16:creationId xmlns:a16="http://schemas.microsoft.com/office/drawing/2014/main" id="{CE5F074A-E548-C043-95DA-85002BE521A1}"/>
              </a:ext>
            </a:extLst>
          </p:cNvPr>
          <p:cNvSpPr/>
          <p:nvPr/>
        </p:nvSpPr>
        <p:spPr>
          <a:xfrm>
            <a:off x="6988566" y="4243904"/>
            <a:ext cx="240090" cy="240090"/>
          </a:xfrm>
          <a:prstGeom prst="ellipse">
            <a:avLst/>
          </a:prstGeom>
          <a:noFill/>
          <a:ln w="12700">
            <a:solidFill>
              <a:schemeClr val="accent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6</a:t>
            </a:r>
            <a:endParaRPr lang="en-ZA" dirty="0">
              <a:solidFill>
                <a:schemeClr val="tx1"/>
              </a:solidFill>
            </a:endParaRPr>
          </a:p>
        </p:txBody>
      </p:sp>
      <p:pic>
        <p:nvPicPr>
          <p:cNvPr id="18" name="Picture 17" descr="A picture containing drawing&#10;&#10;Description automatically generated">
            <a:extLst>
              <a:ext uri="{FF2B5EF4-FFF2-40B4-BE49-F238E27FC236}">
                <a16:creationId xmlns:a16="http://schemas.microsoft.com/office/drawing/2014/main" id="{80C56AD6-389D-1A43-B356-6058B571AF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64236" y="6109415"/>
            <a:ext cx="900185" cy="375975"/>
          </a:xfrm>
          <a:prstGeom prst="rect">
            <a:avLst/>
          </a:prstGeom>
          <a:effectLst>
            <a:outerShdw blurRad="50800" dist="38100" dir="2700000" algn="tl" rotWithShape="0">
              <a:prstClr val="black">
                <a:alpha val="20000"/>
              </a:prstClr>
            </a:outerShdw>
          </a:effectLst>
        </p:spPr>
      </p:pic>
    </p:spTree>
    <p:extLst>
      <p:ext uri="{BB962C8B-B14F-4D97-AF65-F5344CB8AC3E}">
        <p14:creationId xmlns:p14="http://schemas.microsoft.com/office/powerpoint/2010/main" val="2391866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133C-C57B-0E4A-AC10-1846D40B367B}"/>
              </a:ext>
            </a:extLst>
          </p:cNvPr>
          <p:cNvSpPr>
            <a:spLocks noGrp="1"/>
          </p:cNvSpPr>
          <p:nvPr>
            <p:ph type="title"/>
          </p:nvPr>
        </p:nvSpPr>
        <p:spPr>
          <a:xfrm>
            <a:off x="7233312" y="418471"/>
            <a:ext cx="4442979" cy="1008000"/>
          </a:xfrm>
        </p:spPr>
        <p:txBody>
          <a:bodyPr/>
          <a:lstStyle/>
          <a:p>
            <a:r>
              <a:rPr lang="en-GB" dirty="0"/>
              <a:t>Who needs to submit in XBRL?</a:t>
            </a:r>
          </a:p>
        </p:txBody>
      </p:sp>
      <p:sp>
        <p:nvSpPr>
          <p:cNvPr id="3" name="Content Placeholder 2">
            <a:extLst>
              <a:ext uri="{FF2B5EF4-FFF2-40B4-BE49-F238E27FC236}">
                <a16:creationId xmlns:a16="http://schemas.microsoft.com/office/drawing/2014/main" id="{6D65E033-9078-BC4D-9650-3B6788D09607}"/>
              </a:ext>
            </a:extLst>
          </p:cNvPr>
          <p:cNvSpPr>
            <a:spLocks noGrp="1"/>
          </p:cNvSpPr>
          <p:nvPr>
            <p:ph idx="1"/>
          </p:nvPr>
        </p:nvSpPr>
        <p:spPr>
          <a:xfrm>
            <a:off x="7233312" y="2271933"/>
            <a:ext cx="4442749" cy="4025469"/>
          </a:xfrm>
        </p:spPr>
        <p:txBody>
          <a:bodyPr/>
          <a:lstStyle/>
          <a:p>
            <a:pPr marL="342900" indent="-342900">
              <a:buFont typeface="Arial" panose="020B0604020202020204" pitchFamily="34" charset="0"/>
              <a:buChar char="•"/>
            </a:pPr>
            <a:r>
              <a:rPr lang="en-GB" sz="1600" dirty="0"/>
              <a:t>all public companies</a:t>
            </a:r>
          </a:p>
          <a:p>
            <a:pPr marL="342900" indent="-342900">
              <a:buFont typeface="Arial" panose="020B0604020202020204" pitchFamily="34" charset="0"/>
              <a:buChar char="•"/>
            </a:pPr>
            <a:r>
              <a:rPr lang="en-GB" sz="1600" dirty="0"/>
              <a:t>all companies that have elected to have their financial statements audited</a:t>
            </a:r>
          </a:p>
          <a:p>
            <a:pPr marL="342900" indent="-342900">
              <a:buFont typeface="Arial" panose="020B0604020202020204" pitchFamily="34" charset="0"/>
              <a:buChar char="•"/>
            </a:pPr>
            <a:r>
              <a:rPr lang="en-GB" sz="1600" dirty="0"/>
              <a:t>any profit or non-profit company if, in the ordinary course of its primary activities, it holds assets in a fiduciary capacity for persons who are not related to the company, and the aggregate value of such assets held at any time during the financial year exceeds R 5 million</a:t>
            </a:r>
          </a:p>
          <a:p>
            <a:pPr marL="342900" indent="-342900">
              <a:buFont typeface="Arial" panose="020B0604020202020204" pitchFamily="34" charset="0"/>
              <a:buChar char="•"/>
            </a:pPr>
            <a:r>
              <a:rPr lang="en-GB" sz="1600" dirty="0"/>
              <a:t>any non-profit company, (if it is a state owned entity or entity incorporated by an organ of state) or</a:t>
            </a:r>
          </a:p>
          <a:p>
            <a:pPr marL="342900" indent="-342900">
              <a:buFont typeface="Arial" panose="020B0604020202020204" pitchFamily="34" charset="0"/>
              <a:buChar char="•"/>
            </a:pPr>
            <a:r>
              <a:rPr lang="en-GB" sz="1600" dirty="0"/>
              <a:t>any other company whose public interest (“PI”) score in that financial year, is 350 or more, or is at least 100, if its annual financial statements for that year were internally compiled.</a:t>
            </a:r>
          </a:p>
        </p:txBody>
      </p:sp>
      <p:grpSp>
        <p:nvGrpSpPr>
          <p:cNvPr id="13" name="Group 12">
            <a:extLst>
              <a:ext uri="{FF2B5EF4-FFF2-40B4-BE49-F238E27FC236}">
                <a16:creationId xmlns:a16="http://schemas.microsoft.com/office/drawing/2014/main" id="{AE6C6A06-CF95-E54D-82D5-0B9B122D3A36}"/>
              </a:ext>
            </a:extLst>
          </p:cNvPr>
          <p:cNvGrpSpPr/>
          <p:nvPr/>
        </p:nvGrpSpPr>
        <p:grpSpPr>
          <a:xfrm>
            <a:off x="7233312" y="1618369"/>
            <a:ext cx="4442749" cy="461665"/>
            <a:chOff x="7233312" y="1637730"/>
            <a:chExt cx="4442749" cy="461665"/>
          </a:xfrm>
        </p:grpSpPr>
        <p:sp>
          <p:nvSpPr>
            <p:cNvPr id="5" name="Rounded Rectangle 4">
              <a:extLst>
                <a:ext uri="{FF2B5EF4-FFF2-40B4-BE49-F238E27FC236}">
                  <a16:creationId xmlns:a16="http://schemas.microsoft.com/office/drawing/2014/main" id="{DD5E3648-4BA5-E047-8D7B-9F8DCB7B53EA}"/>
                </a:ext>
              </a:extLst>
            </p:cNvPr>
            <p:cNvSpPr/>
            <p:nvPr/>
          </p:nvSpPr>
          <p:spPr>
            <a:xfrm>
              <a:off x="7233312" y="1644005"/>
              <a:ext cx="4442749" cy="4320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a:extLst>
                <a:ext uri="{FF2B5EF4-FFF2-40B4-BE49-F238E27FC236}">
                  <a16:creationId xmlns:a16="http://schemas.microsoft.com/office/drawing/2014/main" id="{75251611-BB97-1342-92BD-636FCA8A9CB2}"/>
                </a:ext>
              </a:extLst>
            </p:cNvPr>
            <p:cNvSpPr/>
            <p:nvPr/>
          </p:nvSpPr>
          <p:spPr>
            <a:xfrm>
              <a:off x="8040596" y="1637730"/>
              <a:ext cx="3250808" cy="461665"/>
            </a:xfrm>
            <a:prstGeom prst="rect">
              <a:avLst/>
            </a:prstGeom>
          </p:spPr>
          <p:txBody>
            <a:bodyPr wrap="square">
              <a:spAutoFit/>
            </a:bodyPr>
            <a:lstStyle/>
            <a:p>
              <a:r>
                <a:rPr lang="en-US" sz="1200" dirty="0">
                  <a:solidFill>
                    <a:schemeClr val="tx2"/>
                  </a:solidFill>
                  <a:latin typeface="+mj-lt"/>
                </a:rPr>
                <a:t>From 1 July 2018 all entities who has to lodge audited annual financial statements with CIPC.</a:t>
              </a:r>
              <a:endParaRPr lang="en-ZA" sz="1200" dirty="0">
                <a:solidFill>
                  <a:schemeClr val="tx2"/>
                </a:solidFill>
                <a:latin typeface="+mj-lt"/>
              </a:endParaRPr>
            </a:p>
          </p:txBody>
        </p:sp>
        <p:grpSp>
          <p:nvGrpSpPr>
            <p:cNvPr id="7" name="Group 6">
              <a:extLst>
                <a:ext uri="{FF2B5EF4-FFF2-40B4-BE49-F238E27FC236}">
                  <a16:creationId xmlns:a16="http://schemas.microsoft.com/office/drawing/2014/main" id="{44862AE7-28B8-7E48-A717-186F81ADE58E}"/>
                </a:ext>
              </a:extLst>
            </p:cNvPr>
            <p:cNvGrpSpPr/>
            <p:nvPr/>
          </p:nvGrpSpPr>
          <p:grpSpPr>
            <a:xfrm>
              <a:off x="7519941" y="1756442"/>
              <a:ext cx="256654" cy="207174"/>
              <a:chOff x="2641601" y="6619876"/>
              <a:chExt cx="254000" cy="209550"/>
            </a:xfrm>
            <a:solidFill>
              <a:schemeClr val="bg1"/>
            </a:solidFill>
          </p:grpSpPr>
          <p:sp>
            <p:nvSpPr>
              <p:cNvPr id="8" name="Freeform 273">
                <a:extLst>
                  <a:ext uri="{FF2B5EF4-FFF2-40B4-BE49-F238E27FC236}">
                    <a16:creationId xmlns:a16="http://schemas.microsoft.com/office/drawing/2014/main" id="{2401214D-68A9-4F42-90DD-5C9567BCC3A7}"/>
                  </a:ext>
                </a:extLst>
              </p:cNvPr>
              <p:cNvSpPr>
                <a:spLocks/>
              </p:cNvSpPr>
              <p:nvPr/>
            </p:nvSpPr>
            <p:spPr bwMode="auto">
              <a:xfrm>
                <a:off x="2716213" y="6821488"/>
                <a:ext cx="106363" cy="7938"/>
              </a:xfrm>
              <a:custGeom>
                <a:avLst/>
                <a:gdLst>
                  <a:gd name="T0" fmla="*/ 9 w 217"/>
                  <a:gd name="T1" fmla="*/ 17 h 17"/>
                  <a:gd name="T2" fmla="*/ 0 w 217"/>
                  <a:gd name="T3" fmla="*/ 8 h 17"/>
                  <a:gd name="T4" fmla="*/ 9 w 217"/>
                  <a:gd name="T5" fmla="*/ 0 h 17"/>
                  <a:gd name="T6" fmla="*/ 209 w 217"/>
                  <a:gd name="T7" fmla="*/ 0 h 17"/>
                  <a:gd name="T8" fmla="*/ 217 w 217"/>
                  <a:gd name="T9" fmla="*/ 8 h 17"/>
                  <a:gd name="T10" fmla="*/ 209 w 217"/>
                  <a:gd name="T11" fmla="*/ 17 h 17"/>
                  <a:gd name="T12" fmla="*/ 9 w 2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17" h="17">
                    <a:moveTo>
                      <a:pt x="9" y="17"/>
                    </a:moveTo>
                    <a:cubicBezTo>
                      <a:pt x="4" y="17"/>
                      <a:pt x="0" y="13"/>
                      <a:pt x="0" y="8"/>
                    </a:cubicBezTo>
                    <a:cubicBezTo>
                      <a:pt x="0" y="4"/>
                      <a:pt x="4" y="0"/>
                      <a:pt x="9" y="0"/>
                    </a:cubicBezTo>
                    <a:cubicBezTo>
                      <a:pt x="209" y="0"/>
                      <a:pt x="209" y="0"/>
                      <a:pt x="209" y="0"/>
                    </a:cubicBezTo>
                    <a:cubicBezTo>
                      <a:pt x="213" y="0"/>
                      <a:pt x="217" y="4"/>
                      <a:pt x="217" y="8"/>
                    </a:cubicBezTo>
                    <a:cubicBezTo>
                      <a:pt x="217" y="13"/>
                      <a:pt x="213" y="17"/>
                      <a:pt x="209" y="17"/>
                    </a:cubicBezTo>
                    <a:lnTo>
                      <a:pt x="9" y="17"/>
                    </a:ln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9" name="Freeform 274">
                <a:extLst>
                  <a:ext uri="{FF2B5EF4-FFF2-40B4-BE49-F238E27FC236}">
                    <a16:creationId xmlns:a16="http://schemas.microsoft.com/office/drawing/2014/main" id="{D86580E1-45D5-C240-B6BA-AF476AEF6CC5}"/>
                  </a:ext>
                </a:extLst>
              </p:cNvPr>
              <p:cNvSpPr>
                <a:spLocks noEditPoints="1"/>
              </p:cNvSpPr>
              <p:nvPr/>
            </p:nvSpPr>
            <p:spPr bwMode="auto">
              <a:xfrm>
                <a:off x="2641601" y="6619876"/>
                <a:ext cx="254000" cy="177800"/>
              </a:xfrm>
              <a:custGeom>
                <a:avLst/>
                <a:gdLst>
                  <a:gd name="T0" fmla="*/ 53 w 521"/>
                  <a:gd name="T1" fmla="*/ 363 h 363"/>
                  <a:gd name="T2" fmla="*/ 0 w 521"/>
                  <a:gd name="T3" fmla="*/ 310 h 363"/>
                  <a:gd name="T4" fmla="*/ 0 w 521"/>
                  <a:gd name="T5" fmla="*/ 53 h 363"/>
                  <a:gd name="T6" fmla="*/ 53 w 521"/>
                  <a:gd name="T7" fmla="*/ 0 h 363"/>
                  <a:gd name="T8" fmla="*/ 468 w 521"/>
                  <a:gd name="T9" fmla="*/ 0 h 363"/>
                  <a:gd name="T10" fmla="*/ 521 w 521"/>
                  <a:gd name="T11" fmla="*/ 53 h 363"/>
                  <a:gd name="T12" fmla="*/ 521 w 521"/>
                  <a:gd name="T13" fmla="*/ 310 h 363"/>
                  <a:gd name="T14" fmla="*/ 468 w 521"/>
                  <a:gd name="T15" fmla="*/ 363 h 363"/>
                  <a:gd name="T16" fmla="*/ 53 w 521"/>
                  <a:gd name="T17" fmla="*/ 363 h 363"/>
                  <a:gd name="T18" fmla="*/ 53 w 521"/>
                  <a:gd name="T19" fmla="*/ 16 h 363"/>
                  <a:gd name="T20" fmla="*/ 16 w 521"/>
                  <a:gd name="T21" fmla="*/ 53 h 363"/>
                  <a:gd name="T22" fmla="*/ 16 w 521"/>
                  <a:gd name="T23" fmla="*/ 310 h 363"/>
                  <a:gd name="T24" fmla="*/ 53 w 521"/>
                  <a:gd name="T25" fmla="*/ 347 h 363"/>
                  <a:gd name="T26" fmla="*/ 468 w 521"/>
                  <a:gd name="T27" fmla="*/ 347 h 363"/>
                  <a:gd name="T28" fmla="*/ 505 w 521"/>
                  <a:gd name="T29" fmla="*/ 310 h 363"/>
                  <a:gd name="T30" fmla="*/ 505 w 521"/>
                  <a:gd name="T31" fmla="*/ 53 h 363"/>
                  <a:gd name="T32" fmla="*/ 468 w 521"/>
                  <a:gd name="T33" fmla="*/ 16 h 363"/>
                  <a:gd name="T34" fmla="*/ 53 w 521"/>
                  <a:gd name="T3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363">
                    <a:moveTo>
                      <a:pt x="53" y="363"/>
                    </a:moveTo>
                    <a:cubicBezTo>
                      <a:pt x="24" y="363"/>
                      <a:pt x="0" y="339"/>
                      <a:pt x="0" y="310"/>
                    </a:cubicBezTo>
                    <a:cubicBezTo>
                      <a:pt x="0" y="53"/>
                      <a:pt x="0" y="53"/>
                      <a:pt x="0" y="53"/>
                    </a:cubicBezTo>
                    <a:cubicBezTo>
                      <a:pt x="0" y="24"/>
                      <a:pt x="24" y="0"/>
                      <a:pt x="53" y="0"/>
                    </a:cubicBezTo>
                    <a:cubicBezTo>
                      <a:pt x="468" y="0"/>
                      <a:pt x="468" y="0"/>
                      <a:pt x="468" y="0"/>
                    </a:cubicBezTo>
                    <a:cubicBezTo>
                      <a:pt x="497" y="0"/>
                      <a:pt x="521" y="24"/>
                      <a:pt x="521" y="53"/>
                    </a:cubicBezTo>
                    <a:cubicBezTo>
                      <a:pt x="521" y="310"/>
                      <a:pt x="521" y="310"/>
                      <a:pt x="521" y="310"/>
                    </a:cubicBezTo>
                    <a:cubicBezTo>
                      <a:pt x="521" y="339"/>
                      <a:pt x="497" y="363"/>
                      <a:pt x="468" y="363"/>
                    </a:cubicBezTo>
                    <a:lnTo>
                      <a:pt x="53" y="363"/>
                    </a:lnTo>
                    <a:close/>
                    <a:moveTo>
                      <a:pt x="53" y="16"/>
                    </a:moveTo>
                    <a:cubicBezTo>
                      <a:pt x="33" y="16"/>
                      <a:pt x="16" y="33"/>
                      <a:pt x="16" y="53"/>
                    </a:cubicBezTo>
                    <a:cubicBezTo>
                      <a:pt x="16" y="310"/>
                      <a:pt x="16" y="310"/>
                      <a:pt x="16" y="310"/>
                    </a:cubicBezTo>
                    <a:cubicBezTo>
                      <a:pt x="16" y="331"/>
                      <a:pt x="33" y="347"/>
                      <a:pt x="53" y="347"/>
                    </a:cubicBezTo>
                    <a:cubicBezTo>
                      <a:pt x="468" y="347"/>
                      <a:pt x="468" y="347"/>
                      <a:pt x="468" y="347"/>
                    </a:cubicBezTo>
                    <a:cubicBezTo>
                      <a:pt x="488" y="347"/>
                      <a:pt x="505" y="331"/>
                      <a:pt x="505" y="310"/>
                    </a:cubicBezTo>
                    <a:cubicBezTo>
                      <a:pt x="505" y="53"/>
                      <a:pt x="505" y="53"/>
                      <a:pt x="505" y="53"/>
                    </a:cubicBezTo>
                    <a:cubicBezTo>
                      <a:pt x="505" y="33"/>
                      <a:pt x="488" y="16"/>
                      <a:pt x="468" y="16"/>
                    </a:cubicBezTo>
                    <a:lnTo>
                      <a:pt x="53" y="16"/>
                    </a:ln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0" name="Freeform 275">
                <a:extLst>
                  <a:ext uri="{FF2B5EF4-FFF2-40B4-BE49-F238E27FC236}">
                    <a16:creationId xmlns:a16="http://schemas.microsoft.com/office/drawing/2014/main" id="{1AD2C13C-434F-DF45-BEAD-1DEF7B4AE893}"/>
                  </a:ext>
                </a:extLst>
              </p:cNvPr>
              <p:cNvSpPr>
                <a:spLocks noEditPoints="1"/>
              </p:cNvSpPr>
              <p:nvPr/>
            </p:nvSpPr>
            <p:spPr bwMode="auto">
              <a:xfrm>
                <a:off x="2720976" y="6653213"/>
                <a:ext cx="96838" cy="111125"/>
              </a:xfrm>
              <a:custGeom>
                <a:avLst/>
                <a:gdLst>
                  <a:gd name="T0" fmla="*/ 61 w 61"/>
                  <a:gd name="T1" fmla="*/ 70 h 70"/>
                  <a:gd name="T2" fmla="*/ 0 w 61"/>
                  <a:gd name="T3" fmla="*/ 70 h 70"/>
                  <a:gd name="T4" fmla="*/ 0 w 61"/>
                  <a:gd name="T5" fmla="*/ 0 h 70"/>
                  <a:gd name="T6" fmla="*/ 61 w 61"/>
                  <a:gd name="T7" fmla="*/ 0 h 70"/>
                  <a:gd name="T8" fmla="*/ 61 w 61"/>
                  <a:gd name="T9" fmla="*/ 70 h 70"/>
                  <a:gd name="T10" fmla="*/ 4 w 61"/>
                  <a:gd name="T11" fmla="*/ 65 h 70"/>
                  <a:gd name="T12" fmla="*/ 56 w 61"/>
                  <a:gd name="T13" fmla="*/ 65 h 70"/>
                  <a:gd name="T14" fmla="*/ 56 w 61"/>
                  <a:gd name="T15" fmla="*/ 5 h 70"/>
                  <a:gd name="T16" fmla="*/ 4 w 61"/>
                  <a:gd name="T17" fmla="*/ 5 h 70"/>
                  <a:gd name="T18" fmla="*/ 4 w 61"/>
                  <a:gd name="T1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0">
                    <a:moveTo>
                      <a:pt x="61" y="70"/>
                    </a:moveTo>
                    <a:lnTo>
                      <a:pt x="0" y="70"/>
                    </a:lnTo>
                    <a:lnTo>
                      <a:pt x="0" y="0"/>
                    </a:lnTo>
                    <a:lnTo>
                      <a:pt x="61" y="0"/>
                    </a:lnTo>
                    <a:lnTo>
                      <a:pt x="61" y="70"/>
                    </a:lnTo>
                    <a:close/>
                    <a:moveTo>
                      <a:pt x="4" y="65"/>
                    </a:moveTo>
                    <a:lnTo>
                      <a:pt x="56" y="65"/>
                    </a:lnTo>
                    <a:lnTo>
                      <a:pt x="56" y="5"/>
                    </a:lnTo>
                    <a:lnTo>
                      <a:pt x="4" y="5"/>
                    </a:lnTo>
                    <a:lnTo>
                      <a:pt x="4" y="65"/>
                    </a:ln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1" name="Rectangle 276">
                <a:extLst>
                  <a:ext uri="{FF2B5EF4-FFF2-40B4-BE49-F238E27FC236}">
                    <a16:creationId xmlns:a16="http://schemas.microsoft.com/office/drawing/2014/main" id="{3FECA52C-A1E5-2745-9962-26368F8436B1}"/>
                  </a:ext>
                </a:extLst>
              </p:cNvPr>
              <p:cNvSpPr>
                <a:spLocks noChangeArrowheads="1"/>
              </p:cNvSpPr>
              <p:nvPr/>
            </p:nvSpPr>
            <p:spPr bwMode="auto">
              <a:xfrm>
                <a:off x="2743201" y="6678613"/>
                <a:ext cx="52388" cy="7938"/>
              </a:xfrm>
              <a:prstGeom prst="rect">
                <a:avLst/>
              </a:prstGeom>
              <a:grp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sp>
            <p:nvSpPr>
              <p:cNvPr id="12" name="Rectangle 277">
                <a:extLst>
                  <a:ext uri="{FF2B5EF4-FFF2-40B4-BE49-F238E27FC236}">
                    <a16:creationId xmlns:a16="http://schemas.microsoft.com/office/drawing/2014/main" id="{F509C03D-C1DA-F443-A20C-2675C722B2AC}"/>
                  </a:ext>
                </a:extLst>
              </p:cNvPr>
              <p:cNvSpPr>
                <a:spLocks noChangeArrowheads="1"/>
              </p:cNvSpPr>
              <p:nvPr/>
            </p:nvSpPr>
            <p:spPr bwMode="auto">
              <a:xfrm>
                <a:off x="2743201" y="6696076"/>
                <a:ext cx="52388" cy="7938"/>
              </a:xfrm>
              <a:prstGeom prst="rect">
                <a:avLst/>
              </a:prstGeom>
              <a:grp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ndParaRPr>
              </a:p>
            </p:txBody>
          </p:sp>
        </p:grpSp>
      </p:grpSp>
      <p:pic>
        <p:nvPicPr>
          <p:cNvPr id="14" name="Picture 13" descr="A picture containing drawing&#10;&#10;Description automatically generated">
            <a:extLst>
              <a:ext uri="{FF2B5EF4-FFF2-40B4-BE49-F238E27FC236}">
                <a16:creationId xmlns:a16="http://schemas.microsoft.com/office/drawing/2014/main" id="{A6750575-4AC1-7948-B6C4-1C57719ED4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64236" y="6109415"/>
            <a:ext cx="900185" cy="375975"/>
          </a:xfrm>
          <a:prstGeom prst="rect">
            <a:avLst/>
          </a:prstGeom>
        </p:spPr>
      </p:pic>
    </p:spTree>
    <p:extLst>
      <p:ext uri="{BB962C8B-B14F-4D97-AF65-F5344CB8AC3E}">
        <p14:creationId xmlns:p14="http://schemas.microsoft.com/office/powerpoint/2010/main" val="267119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157A8-D125-314C-B4B3-0D975715098B}"/>
              </a:ext>
            </a:extLst>
          </p:cNvPr>
          <p:cNvSpPr>
            <a:spLocks noGrp="1"/>
          </p:cNvSpPr>
          <p:nvPr>
            <p:ph type="title"/>
          </p:nvPr>
        </p:nvSpPr>
        <p:spPr/>
        <p:txBody>
          <a:bodyPr/>
          <a:lstStyle/>
          <a:p>
            <a:r>
              <a:rPr lang="en-GB" dirty="0"/>
              <a:t>How Safe is my Data?</a:t>
            </a:r>
          </a:p>
        </p:txBody>
      </p:sp>
      <p:sp>
        <p:nvSpPr>
          <p:cNvPr id="4" name="Content Placeholder 3">
            <a:extLst>
              <a:ext uri="{FF2B5EF4-FFF2-40B4-BE49-F238E27FC236}">
                <a16:creationId xmlns:a16="http://schemas.microsoft.com/office/drawing/2014/main" id="{17457E7C-2142-0147-B9BF-57FED66C9634}"/>
              </a:ext>
            </a:extLst>
          </p:cNvPr>
          <p:cNvSpPr>
            <a:spLocks noGrp="1"/>
          </p:cNvSpPr>
          <p:nvPr>
            <p:ph idx="1"/>
          </p:nvPr>
        </p:nvSpPr>
        <p:spPr>
          <a:xfrm>
            <a:off x="537388" y="1416265"/>
            <a:ext cx="6484198" cy="5135537"/>
          </a:xfrm>
        </p:spPr>
        <p:txBody>
          <a:bodyPr/>
          <a:lstStyle/>
          <a:p>
            <a:r>
              <a:rPr lang="en-GB" sz="1250" dirty="0"/>
              <a:t>Portal Functionality Explained:</a:t>
            </a:r>
          </a:p>
          <a:p>
            <a:pPr marL="342900" indent="-342900">
              <a:buFont typeface="+mj-lt"/>
              <a:buAutoNum type="alphaLcPeriod"/>
            </a:pPr>
            <a:r>
              <a:rPr lang="en-GB" sz="1250" dirty="0"/>
              <a:t>The company will be registered on the XBRL Portal and will become the Administrator for all submitting entities within the Group.</a:t>
            </a:r>
          </a:p>
          <a:p>
            <a:pPr marL="342900" indent="-342900">
              <a:buFont typeface="+mj-lt"/>
              <a:buAutoNum type="alphaLcPeriod"/>
            </a:pPr>
            <a:r>
              <a:rPr lang="en-GB" sz="1250" dirty="0"/>
              <a:t>The responsible person for the Group registration will receive a User ID and Default Password. The Default Password will need to be changed at the time of first Login to the Portal.</a:t>
            </a:r>
          </a:p>
          <a:p>
            <a:pPr marL="342900" indent="-342900">
              <a:buFont typeface="+mj-lt"/>
              <a:buAutoNum type="alphaLcPeriod"/>
            </a:pPr>
            <a:r>
              <a:rPr lang="en-GB" sz="1250" dirty="0"/>
              <a:t>Log-in’s and interaction with the Portal will be via a secure HTTPS connection.</a:t>
            </a:r>
          </a:p>
          <a:p>
            <a:pPr marL="342900" indent="-342900">
              <a:buFont typeface="+mj-lt"/>
              <a:buAutoNum type="alphaLcPeriod"/>
            </a:pPr>
            <a:r>
              <a:rPr lang="en-GB" sz="1250" dirty="0"/>
              <a:t>If separate submissions are to be made for entities within a Group, a separate log-in User ID and Password will be required.</a:t>
            </a:r>
          </a:p>
          <a:p>
            <a:pPr marL="342900" indent="-342900">
              <a:buFont typeface="+mj-lt"/>
              <a:buAutoNum type="alphaLcPeriod"/>
            </a:pPr>
            <a:r>
              <a:rPr lang="en-GB" sz="1250" dirty="0"/>
              <a:t>Once the Group and all submitting entities are registered, an encrypted and secure folder structure is created:</a:t>
            </a:r>
          </a:p>
          <a:p>
            <a:pPr marL="1085850" lvl="1" indent="-400050">
              <a:buFont typeface="+mj-lt"/>
              <a:buAutoNum type="romanUcPeriod"/>
            </a:pPr>
            <a:r>
              <a:rPr lang="en-GB" sz="1250" dirty="0"/>
              <a:t>Group Admin will be able to view all folders; and</a:t>
            </a:r>
          </a:p>
          <a:p>
            <a:pPr marL="1085850" lvl="1" indent="-400050">
              <a:buFont typeface="+mj-lt"/>
              <a:buAutoNum type="romanUcPeriod"/>
            </a:pPr>
            <a:r>
              <a:rPr lang="en-GB" sz="1250" dirty="0"/>
              <a:t>Entities will only be able to view their own folders.</a:t>
            </a:r>
          </a:p>
          <a:p>
            <a:pPr marL="342900" indent="-342900">
              <a:buFont typeface="+mj-lt"/>
              <a:buAutoNum type="alphaLcPeriod"/>
            </a:pPr>
            <a:r>
              <a:rPr lang="en-GB" sz="1250" dirty="0"/>
              <a:t>User friendly pre-tagged templates with easy entry point identification based on the CIPC taxonomy will be available to download from the relevant folder via the portal for each submitting entity.</a:t>
            </a:r>
          </a:p>
          <a:p>
            <a:pPr marL="342900" indent="-342900">
              <a:buFont typeface="+mj-lt"/>
              <a:buAutoNum type="alphaLcPeriod"/>
            </a:pPr>
            <a:r>
              <a:rPr lang="en-GB" sz="1250" dirty="0"/>
              <a:t>Once the financial details are captured in the templates, submitting entities will be required to upload the completed templates to the portal, to be saved in each entity’s specific folder.</a:t>
            </a:r>
          </a:p>
          <a:p>
            <a:pPr marL="342900" indent="-342900">
              <a:buFont typeface="+mj-lt"/>
              <a:buAutoNum type="alphaLcPeriod"/>
            </a:pPr>
            <a:r>
              <a:rPr lang="en-GB" sz="1250" dirty="0"/>
              <a:t>The templates will then be processed through the </a:t>
            </a:r>
            <a:r>
              <a:rPr lang="en-GB" sz="1250" dirty="0" err="1"/>
              <a:t>iXBRL</a:t>
            </a:r>
            <a:r>
              <a:rPr lang="en-GB" sz="1250" dirty="0"/>
              <a:t> Solution and the output </a:t>
            </a:r>
            <a:r>
              <a:rPr lang="en-GB" sz="1250" dirty="0" err="1"/>
              <a:t>iXBRL</a:t>
            </a:r>
            <a:r>
              <a:rPr lang="en-GB" sz="1250" dirty="0"/>
              <a:t> CIPC ready format will be placed in each of the entities folders, a notification will be emailed to advise that the </a:t>
            </a:r>
            <a:r>
              <a:rPr lang="en-GB" sz="1250" dirty="0" err="1"/>
              <a:t>iXBRL</a:t>
            </a:r>
            <a:r>
              <a:rPr lang="en-GB" sz="1250" dirty="0"/>
              <a:t> file is ready for download.</a:t>
            </a:r>
          </a:p>
          <a:p>
            <a:pPr marL="342900" indent="-342900">
              <a:buFont typeface="+mj-lt"/>
              <a:buAutoNum type="alphaLcPeriod"/>
            </a:pPr>
            <a:r>
              <a:rPr lang="en-GB" sz="1250" dirty="0"/>
              <a:t>Once the </a:t>
            </a:r>
            <a:r>
              <a:rPr lang="en-GB" sz="1250" dirty="0" err="1"/>
              <a:t>iXBRL</a:t>
            </a:r>
            <a:r>
              <a:rPr lang="en-GB" sz="1250" dirty="0"/>
              <a:t> output file is downloaded, the </a:t>
            </a:r>
            <a:r>
              <a:rPr lang="en-GB" sz="1250" dirty="0" err="1"/>
              <a:t>iXBRL</a:t>
            </a:r>
            <a:r>
              <a:rPr lang="en-GB" sz="1250" dirty="0"/>
              <a:t> file can be uploaded to the CIPC.</a:t>
            </a:r>
          </a:p>
          <a:p>
            <a:pPr marL="342900" indent="-342900">
              <a:buFont typeface="+mj-lt"/>
              <a:buAutoNum type="alphaLcPeriod"/>
            </a:pPr>
            <a:r>
              <a:rPr lang="en-GB" sz="1250" dirty="0"/>
              <a:t>CIPC will send a confirmation on successful filing.</a:t>
            </a:r>
          </a:p>
        </p:txBody>
      </p:sp>
      <p:pic>
        <p:nvPicPr>
          <p:cNvPr id="7" name="Picture 6" descr="A picture containing drawing&#10;&#10;Description automatically generated">
            <a:extLst>
              <a:ext uri="{FF2B5EF4-FFF2-40B4-BE49-F238E27FC236}">
                <a16:creationId xmlns:a16="http://schemas.microsoft.com/office/drawing/2014/main" id="{CACBABDE-2C6D-2249-849C-B6639C840F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4236" y="6109415"/>
            <a:ext cx="900185" cy="375975"/>
          </a:xfrm>
          <a:prstGeom prst="rect">
            <a:avLst/>
          </a:prstGeom>
        </p:spPr>
      </p:pic>
    </p:spTree>
    <p:extLst>
      <p:ext uri="{BB962C8B-B14F-4D97-AF65-F5344CB8AC3E}">
        <p14:creationId xmlns:p14="http://schemas.microsoft.com/office/powerpoint/2010/main" val="3677292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CF7B-8D16-8E42-A922-EA0F50C33012}"/>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F5115005-7EC1-3B47-B199-19D165DF7D0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626565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iOCO">
      <a:dk1>
        <a:srgbClr val="061820"/>
      </a:dk1>
      <a:lt1>
        <a:srgbClr val="FFFFFF"/>
      </a:lt1>
      <a:dk2>
        <a:srgbClr val="6CB2B0"/>
      </a:dk2>
      <a:lt2>
        <a:srgbClr val="FFCD00"/>
      </a:lt2>
      <a:accent1>
        <a:srgbClr val="0B3040"/>
      </a:accent1>
      <a:accent2>
        <a:srgbClr val="F2F2F2"/>
      </a:accent2>
      <a:accent3>
        <a:srgbClr val="D0D0D0"/>
      </a:accent3>
      <a:accent4>
        <a:srgbClr val="000000"/>
      </a:accent4>
      <a:accent5>
        <a:srgbClr val="498C8A"/>
      </a:accent5>
      <a:accent6>
        <a:srgbClr val="186283"/>
      </a:accent6>
      <a:hlink>
        <a:srgbClr val="FFFFFF"/>
      </a:hlink>
      <a:folHlink>
        <a:srgbClr val="0B3040"/>
      </a:folHlink>
    </a:clrScheme>
    <a:fontScheme name="iOCO">
      <a:majorFont>
        <a:latin typeface="Gill Sans Nova"/>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AC90951BFA1408F4E8D411E05454D" ma:contentTypeVersion="10" ma:contentTypeDescription="Create a new document." ma:contentTypeScope="" ma:versionID="2e77e75f6bf962b45d1d98b7f5d9d8d2">
  <xsd:schema xmlns:xsd="http://www.w3.org/2001/XMLSchema" xmlns:xs="http://www.w3.org/2001/XMLSchema" xmlns:p="http://schemas.microsoft.com/office/2006/metadata/properties" xmlns:ns2="2bbc6d11-a027-4eb8-8b71-8e9baf512452" xmlns:ns3="8ce2a720-c46a-42a2-b15a-bc1e9179e383" targetNamespace="http://schemas.microsoft.com/office/2006/metadata/properties" ma:root="true" ma:fieldsID="da2220abf748d50964e6b8645f55e6f9" ns2:_="" ns3:_="">
    <xsd:import namespace="2bbc6d11-a027-4eb8-8b71-8e9baf512452"/>
    <xsd:import namespace="8ce2a720-c46a-42a2-b15a-bc1e9179e3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c6d11-a027-4eb8-8b71-8e9baf5124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2a720-c46a-42a2-b15a-bc1e9179e3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876C52-C2FA-4E8E-B65D-A784B0E0E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c6d11-a027-4eb8-8b71-8e9baf512452"/>
    <ds:schemaRef ds:uri="8ce2a720-c46a-42a2-b15a-bc1e9179e3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07983-5D39-4B16-8756-A9C3F542555C}">
  <ds:schemaRefs>
    <ds:schemaRef ds:uri="http://schemas.microsoft.com/sharepoint/v3/contenttype/forms"/>
  </ds:schemaRefs>
</ds:datastoreItem>
</file>

<file path=customXml/itemProps3.xml><?xml version="1.0" encoding="utf-8"?>
<ds:datastoreItem xmlns:ds="http://schemas.openxmlformats.org/officeDocument/2006/customXml" ds:itemID="{F0B207C7-DF3A-4B6D-A30C-833EF540E6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3575</TotalTime>
  <Words>871</Words>
  <Application>Microsoft Macintosh PowerPoint</Application>
  <PresentationFormat>Widescreen</PresentationFormat>
  <Paragraphs>96</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Gill Sans Nova</vt:lpstr>
      <vt:lpstr>Gill Sans Nova Light</vt:lpstr>
      <vt:lpstr>Tahoma</vt:lpstr>
      <vt:lpstr>Office Theme</vt:lpstr>
      <vt:lpstr>XBRL Solution as a Service</vt:lpstr>
      <vt:lpstr>Computershare EOH XBRL Solution</vt:lpstr>
      <vt:lpstr>Computershare EOH XBRL Solution</vt:lpstr>
      <vt:lpstr>Computershare EOH XBRL Solution</vt:lpstr>
      <vt:lpstr>Computershare EOH XBRL Solution</vt:lpstr>
      <vt:lpstr>Who needs to submit in XBRL?</vt:lpstr>
      <vt:lpstr>How Safe is my Data?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de Villiers</dc:creator>
  <cp:lastModifiedBy>Colleen Jenkins</cp:lastModifiedBy>
  <cp:revision>199</cp:revision>
  <cp:lastPrinted>2019-07-25T16:04:45Z</cp:lastPrinted>
  <dcterms:created xsi:type="dcterms:W3CDTF">2019-07-23T09:20:45Z</dcterms:created>
  <dcterms:modified xsi:type="dcterms:W3CDTF">2020-09-07T08:57:18Z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0x010100C0BAC90951BFA1408F4E8D411E05454D</vt:lpwstr>
  </property>
</Properties>
</file>